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8"/>
  </p:notesMasterIdLst>
  <p:sldIdLst>
    <p:sldId id="2145707474" r:id="rId5"/>
    <p:sldId id="2145707470" r:id="rId6"/>
    <p:sldId id="2145707471" r:id="rId7"/>
  </p:sldIdLst>
  <p:sldSz cx="12192000" cy="6858000"/>
  <p:notesSz cx="6858000" cy="9144000"/>
  <p:embeddedFontLst>
    <p:embeddedFont>
      <p:font typeface="Karla" pitchFamily="2" charset="0"/>
      <p:regular r:id="rId9"/>
      <p:bold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6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DCDEA5-5258-DC8C-F58B-0D16A47E9891}" name="Erica Olsen" initials="EO" userId="S::Erica@onstrategyhq.com::12c03225-5e4a-4761-963d-977eed8e1982" providerId="AD"/>
  <p188:author id="{BA0A18CA-691E-E22F-A0F4-047C75B2D2DF}" name="Heyden Enochson" initials="HE" userId="S::heyden@onstrategyhq.com::899ae859-bd3d-4fd6-805a-7a644ef3d51f" providerId="AD"/>
  <p188:author id="{E827DFD9-500E-3555-3662-2EAF9DF13740}" name="Erica Olsen" initials="EO" userId="S::erica@onstrategyhq.com::12c03225-5e4a-4761-963d-977eed8e19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64E"/>
    <a:srgbClr val="000000"/>
    <a:srgbClr val="186082"/>
    <a:srgbClr val="1BA399"/>
    <a:srgbClr val="E5F8EC"/>
    <a:srgbClr val="FDAB2D"/>
    <a:srgbClr val="2070A3"/>
    <a:srgbClr val="8E33FF"/>
    <a:srgbClr val="C291FF"/>
    <a:srgbClr val="DC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440FB1-3693-84FF-9959-EA27C787B1FC}" v="55" dt="2025-11-06T19:22:34.070"/>
    <p1510:client id="{FE177404-8D89-0C05-CA9A-9725203DB638}" v="292" dt="2025-11-06T17:26:08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544"/>
        <p:guide pos="624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a Olsen" userId="S::erica@onstrategyhq.com::12c03225-5e4a-4761-963d-977eed8e1982" providerId="AD" clId="Web-{C4430686-5037-DBB7-248F-0E4ABA4E4F30}"/>
    <pc:docChg chg="modSld sldOrd">
      <pc:chgData name="Erica Olsen" userId="S::erica@onstrategyhq.com::12c03225-5e4a-4761-963d-977eed8e1982" providerId="AD" clId="Web-{C4430686-5037-DBB7-248F-0E4ABA4E4F30}" dt="2025-10-14T22:18:20.141" v="85"/>
      <pc:docMkLst>
        <pc:docMk/>
      </pc:docMkLst>
      <pc:sldChg chg="modSp">
        <pc:chgData name="Erica Olsen" userId="S::erica@onstrategyhq.com::12c03225-5e4a-4761-963d-977eed8e1982" providerId="AD" clId="Web-{C4430686-5037-DBB7-248F-0E4ABA4E4F30}" dt="2025-10-14T22:17:42.875" v="84" actId="20577"/>
        <pc:sldMkLst>
          <pc:docMk/>
          <pc:sldMk cId="3599950454" sldId="2145707445"/>
        </pc:sldMkLst>
        <pc:spChg chg="mod">
          <ac:chgData name="Erica Olsen" userId="S::erica@onstrategyhq.com::12c03225-5e4a-4761-963d-977eed8e1982" providerId="AD" clId="Web-{C4430686-5037-DBB7-248F-0E4ABA4E4F30}" dt="2025-10-14T22:17:42.875" v="84" actId="20577"/>
          <ac:spMkLst>
            <pc:docMk/>
            <pc:sldMk cId="3599950454" sldId="2145707445"/>
            <ac:spMk id="5" creationId="{89F68C27-09F5-0394-C869-E5605EA1921E}"/>
          </ac:spMkLst>
        </pc:spChg>
      </pc:sldChg>
      <pc:sldChg chg="ord">
        <pc:chgData name="Erica Olsen" userId="S::erica@onstrategyhq.com::12c03225-5e4a-4761-963d-977eed8e1982" providerId="AD" clId="Web-{C4430686-5037-DBB7-248F-0E4ABA4E4F30}" dt="2025-10-14T22:18:20.141" v="85"/>
        <pc:sldMkLst>
          <pc:docMk/>
          <pc:sldMk cId="3646511208" sldId="2145707460"/>
        </pc:sldMkLst>
      </pc:sldChg>
    </pc:docChg>
  </pc:docChgLst>
  <pc:docChgLst>
    <pc:chgData name="Ryan Olsen" userId="S::ryan@madisonai.com::c5b31c5e-5d4a-4e69-9779-417926c8902a" providerId="AD" clId="Web-{78BA0202-AC20-0C4D-0402-31F6B7868C6F}"/>
    <pc:docChg chg="addSld modSld sldOrd addSection modSection">
      <pc:chgData name="Ryan Olsen" userId="S::ryan@madisonai.com::c5b31c5e-5d4a-4e69-9779-417926c8902a" providerId="AD" clId="Web-{78BA0202-AC20-0C4D-0402-31F6B7868C6F}" dt="2025-10-14T22:45:52.449" v="294"/>
      <pc:docMkLst>
        <pc:docMk/>
      </pc:docMkLst>
      <pc:sldChg chg="add">
        <pc:chgData name="Ryan Olsen" userId="S::ryan@madisonai.com::c5b31c5e-5d4a-4e69-9779-417926c8902a" providerId="AD" clId="Web-{78BA0202-AC20-0C4D-0402-31F6B7868C6F}" dt="2025-10-13T22:57:32.192" v="91"/>
        <pc:sldMkLst>
          <pc:docMk/>
          <pc:sldMk cId="1104219531" sldId="2145706757"/>
        </pc:sldMkLst>
      </pc:sldChg>
      <pc:sldChg chg="add">
        <pc:chgData name="Ryan Olsen" userId="S::ryan@madisonai.com::c5b31c5e-5d4a-4e69-9779-417926c8902a" providerId="AD" clId="Web-{78BA0202-AC20-0C4D-0402-31F6B7868C6F}" dt="2025-10-13T22:59:24.428" v="105"/>
        <pc:sldMkLst>
          <pc:docMk/>
          <pc:sldMk cId="4096177001" sldId="2145707001"/>
        </pc:sldMkLst>
      </pc:sldChg>
      <pc:sldChg chg="ord">
        <pc:chgData name="Ryan Olsen" userId="S::ryan@madisonai.com::c5b31c5e-5d4a-4e69-9779-417926c8902a" providerId="AD" clId="Web-{78BA0202-AC20-0C4D-0402-31F6B7868C6F}" dt="2025-10-13T22:57:11.083" v="89"/>
        <pc:sldMkLst>
          <pc:docMk/>
          <pc:sldMk cId="3474425162" sldId="2145707011"/>
        </pc:sldMkLst>
      </pc:sldChg>
      <pc:sldChg chg="add">
        <pc:chgData name="Ryan Olsen" userId="S::ryan@madisonai.com::c5b31c5e-5d4a-4e69-9779-417926c8902a" providerId="AD" clId="Web-{78BA0202-AC20-0C4D-0402-31F6B7868C6F}" dt="2025-10-13T22:59:24.303" v="104"/>
        <pc:sldMkLst>
          <pc:docMk/>
          <pc:sldMk cId="4012426318" sldId="2145707013"/>
        </pc:sldMkLst>
      </pc:sldChg>
      <pc:sldChg chg="ord">
        <pc:chgData name="Ryan Olsen" userId="S::ryan@madisonai.com::c5b31c5e-5d4a-4e69-9779-417926c8902a" providerId="AD" clId="Web-{78BA0202-AC20-0C4D-0402-31F6B7868C6F}" dt="2025-10-13T22:58:45.318" v="99"/>
        <pc:sldMkLst>
          <pc:docMk/>
          <pc:sldMk cId="4036284393" sldId="2145707191"/>
        </pc:sldMkLst>
      </pc:sldChg>
      <pc:sldChg chg="ord">
        <pc:chgData name="Ryan Olsen" userId="S::ryan@madisonai.com::c5b31c5e-5d4a-4e69-9779-417926c8902a" providerId="AD" clId="Web-{78BA0202-AC20-0C4D-0402-31F6B7868C6F}" dt="2025-10-13T22:57:34.989" v="93"/>
        <pc:sldMkLst>
          <pc:docMk/>
          <pc:sldMk cId="427721136" sldId="2145707213"/>
        </pc:sldMkLst>
      </pc:sldChg>
      <pc:sldChg chg="add">
        <pc:chgData name="Ryan Olsen" userId="S::ryan@madisonai.com::c5b31c5e-5d4a-4e69-9779-417926c8902a" providerId="AD" clId="Web-{78BA0202-AC20-0C4D-0402-31F6B7868C6F}" dt="2025-10-13T22:58:41.287" v="98"/>
        <pc:sldMkLst>
          <pc:docMk/>
          <pc:sldMk cId="2891727154" sldId="2145707226"/>
        </pc:sldMkLst>
      </pc:sldChg>
      <pc:sldChg chg="add">
        <pc:chgData name="Ryan Olsen" userId="S::ryan@madisonai.com::c5b31c5e-5d4a-4e69-9779-417926c8902a" providerId="AD" clId="Web-{78BA0202-AC20-0C4D-0402-31F6B7868C6F}" dt="2025-10-13T22:57:32.270" v="92"/>
        <pc:sldMkLst>
          <pc:docMk/>
          <pc:sldMk cId="1750333953" sldId="2145707299"/>
        </pc:sldMkLst>
      </pc:sldChg>
      <pc:sldChg chg="add">
        <pc:chgData name="Ryan Olsen" userId="S::ryan@madisonai.com::c5b31c5e-5d4a-4e69-9779-417926c8902a" providerId="AD" clId="Web-{78BA0202-AC20-0C4D-0402-31F6B7868C6F}" dt="2025-10-13T22:58:41.193" v="97"/>
        <pc:sldMkLst>
          <pc:docMk/>
          <pc:sldMk cId="3690024617" sldId="2145707343"/>
        </pc:sldMkLst>
      </pc:sldChg>
      <pc:sldChg chg="add ord">
        <pc:chgData name="Ryan Olsen" userId="S::ryan@madisonai.com::c5b31c5e-5d4a-4e69-9779-417926c8902a" providerId="AD" clId="Web-{78BA0202-AC20-0C4D-0402-31F6B7868C6F}" dt="2025-10-13T22:58:00.177" v="96"/>
        <pc:sldMkLst>
          <pc:docMk/>
          <pc:sldMk cId="2173163289" sldId="2145707411"/>
        </pc:sldMkLst>
      </pc:sldChg>
      <pc:sldChg chg="addSp modSp ord">
        <pc:chgData name="Ryan Olsen" userId="S::ryan@madisonai.com::c5b31c5e-5d4a-4e69-9779-417926c8902a" providerId="AD" clId="Web-{78BA0202-AC20-0C4D-0402-31F6B7868C6F}" dt="2025-10-13T18:56:34.921" v="71"/>
        <pc:sldMkLst>
          <pc:docMk/>
          <pc:sldMk cId="1616075566" sldId="2145707429"/>
        </pc:sldMkLst>
        <pc:spChg chg="add mod">
          <ac:chgData name="Ryan Olsen" userId="S::ryan@madisonai.com::c5b31c5e-5d4a-4e69-9779-417926c8902a" providerId="AD" clId="Web-{78BA0202-AC20-0C4D-0402-31F6B7868C6F}" dt="2025-10-13T18:44:06.132" v="13" actId="1076"/>
          <ac:spMkLst>
            <pc:docMk/>
            <pc:sldMk cId="1616075566" sldId="2145707429"/>
            <ac:spMk id="4" creationId="{E13BBED3-AEBF-A7B5-30BB-2D48DC01C4CF}"/>
          </ac:spMkLst>
        </pc:spChg>
        <pc:picChg chg="add mod">
          <ac:chgData name="Ryan Olsen" userId="S::ryan@madisonai.com::c5b31c5e-5d4a-4e69-9779-417926c8902a" providerId="AD" clId="Web-{78BA0202-AC20-0C4D-0402-31F6B7868C6F}" dt="2025-10-13T18:44:06.163" v="14" actId="1076"/>
          <ac:picMkLst>
            <pc:docMk/>
            <pc:sldMk cId="1616075566" sldId="2145707429"/>
            <ac:picMk id="5" creationId="{BE897723-B17C-20FE-644C-84582ECB47FE}"/>
          </ac:picMkLst>
        </pc:picChg>
      </pc:sldChg>
      <pc:sldChg chg="ord">
        <pc:chgData name="Ryan Olsen" userId="S::ryan@madisonai.com::c5b31c5e-5d4a-4e69-9779-417926c8902a" providerId="AD" clId="Web-{78BA0202-AC20-0C4D-0402-31F6B7868C6F}" dt="2025-10-13T18:43:36.460" v="8"/>
        <pc:sldMkLst>
          <pc:docMk/>
          <pc:sldMk cId="406469612" sldId="2145707430"/>
        </pc:sldMkLst>
      </pc:sldChg>
      <pc:sldChg chg="add ord">
        <pc:chgData name="Ryan Olsen" userId="S::ryan@madisonai.com::c5b31c5e-5d4a-4e69-9779-417926c8902a" providerId="AD" clId="Web-{78BA0202-AC20-0C4D-0402-31F6B7868C6F}" dt="2025-10-13T22:59:00.037" v="101"/>
        <pc:sldMkLst>
          <pc:docMk/>
          <pc:sldMk cId="3720177698" sldId="2145707433"/>
        </pc:sldMkLst>
      </pc:sldChg>
      <pc:sldChg chg="ord modNotes">
        <pc:chgData name="Ryan Olsen" userId="S::ryan@madisonai.com::c5b31c5e-5d4a-4e69-9779-417926c8902a" providerId="AD" clId="Web-{78BA0202-AC20-0C4D-0402-31F6B7868C6F}" dt="2025-10-13T18:56:30.265" v="70"/>
        <pc:sldMkLst>
          <pc:docMk/>
          <pc:sldMk cId="3810164348" sldId="2145707438"/>
        </pc:sldMkLst>
      </pc:sldChg>
      <pc:sldChg chg="ord">
        <pc:chgData name="Ryan Olsen" userId="S::ryan@madisonai.com::c5b31c5e-5d4a-4e69-9779-417926c8902a" providerId="AD" clId="Web-{78BA0202-AC20-0C4D-0402-31F6B7868C6F}" dt="2025-10-14T22:45:52.449" v="294"/>
        <pc:sldMkLst>
          <pc:docMk/>
          <pc:sldMk cId="1796080956" sldId="2145707441"/>
        </pc:sldMkLst>
      </pc:sldChg>
      <pc:sldChg chg="modSp ord modNotes">
        <pc:chgData name="Ryan Olsen" userId="S::ryan@madisonai.com::c5b31c5e-5d4a-4e69-9779-417926c8902a" providerId="AD" clId="Web-{78BA0202-AC20-0C4D-0402-31F6B7868C6F}" dt="2025-10-14T18:55:09.607" v="293" actId="20577"/>
        <pc:sldMkLst>
          <pc:docMk/>
          <pc:sldMk cId="3599950454" sldId="2145707445"/>
        </pc:sldMkLst>
        <pc:spChg chg="mod">
          <ac:chgData name="Ryan Olsen" userId="S::ryan@madisonai.com::c5b31c5e-5d4a-4e69-9779-417926c8902a" providerId="AD" clId="Web-{78BA0202-AC20-0C4D-0402-31F6B7868C6F}" dt="2025-10-14T18:55:09.607" v="293" actId="20577"/>
          <ac:spMkLst>
            <pc:docMk/>
            <pc:sldMk cId="3599950454" sldId="2145707445"/>
            <ac:spMk id="5" creationId="{89F68C27-09F5-0394-C869-E5605EA1921E}"/>
          </ac:spMkLst>
        </pc:spChg>
      </pc:sldChg>
      <pc:sldChg chg="add">
        <pc:chgData name="Ryan Olsen" userId="S::ryan@madisonai.com::c5b31c5e-5d4a-4e69-9779-417926c8902a" providerId="AD" clId="Web-{78BA0202-AC20-0C4D-0402-31F6B7868C6F}" dt="2025-10-13T22:59:24.131" v="102"/>
        <pc:sldMkLst>
          <pc:docMk/>
          <pc:sldMk cId="657188081" sldId="2145707449"/>
        </pc:sldMkLst>
      </pc:sldChg>
      <pc:sldChg chg="add">
        <pc:chgData name="Ryan Olsen" userId="S::ryan@madisonai.com::c5b31c5e-5d4a-4e69-9779-417926c8902a" providerId="AD" clId="Web-{78BA0202-AC20-0C4D-0402-31F6B7868C6F}" dt="2025-10-13T22:59:24.256" v="103"/>
        <pc:sldMkLst>
          <pc:docMk/>
          <pc:sldMk cId="2762370587" sldId="2145707450"/>
        </pc:sldMkLst>
      </pc:sldChg>
      <pc:sldMasterChg chg="addSldLayout">
        <pc:chgData name="Ryan Olsen" userId="S::ryan@madisonai.com::c5b31c5e-5d4a-4e69-9779-417926c8902a" providerId="AD" clId="Web-{78BA0202-AC20-0C4D-0402-31F6B7868C6F}" dt="2025-10-13T22:57:53.489" v="94"/>
        <pc:sldMasterMkLst>
          <pc:docMk/>
          <pc:sldMasterMk cId="1263331857" sldId="2147483648"/>
        </pc:sldMasterMkLst>
        <pc:sldLayoutChg chg="add">
          <pc:chgData name="Ryan Olsen" userId="S::ryan@madisonai.com::c5b31c5e-5d4a-4e69-9779-417926c8902a" providerId="AD" clId="Web-{78BA0202-AC20-0C4D-0402-31F6B7868C6F}" dt="2025-10-13T22:57:53.489" v="94"/>
          <pc:sldLayoutMkLst>
            <pc:docMk/>
            <pc:sldMasterMk cId="1263331857" sldId="2147483648"/>
            <pc:sldLayoutMk cId="3919762906" sldId="2147483691"/>
          </pc:sldLayoutMkLst>
        </pc:sldLayoutChg>
      </pc:sldMasterChg>
    </pc:docChg>
  </pc:docChgLst>
  <pc:docChgLst>
    <pc:chgData name="Ryan Olsen" userId="S::ryan@madisonai.com::c5b31c5e-5d4a-4e69-9779-417926c8902a" providerId="AD" clId="Web-{A9CA4356-3F37-14ED-D53A-BC1B61917BAB}"/>
    <pc:docChg chg="addSld delSld modSld sldOrd modSection">
      <pc:chgData name="Ryan Olsen" userId="S::ryan@madisonai.com::c5b31c5e-5d4a-4e69-9779-417926c8902a" providerId="AD" clId="Web-{A9CA4356-3F37-14ED-D53A-BC1B61917BAB}" dt="2025-10-31T21:04:11.453" v="419" actId="14100"/>
      <pc:docMkLst>
        <pc:docMk/>
      </pc:docMkLst>
      <pc:sldChg chg="modSp">
        <pc:chgData name="Ryan Olsen" userId="S::ryan@madisonai.com::c5b31c5e-5d4a-4e69-9779-417926c8902a" providerId="AD" clId="Web-{A9CA4356-3F37-14ED-D53A-BC1B61917BAB}" dt="2025-10-31T21:00:56.618" v="416" actId="20577"/>
        <pc:sldMkLst>
          <pc:docMk/>
          <pc:sldMk cId="2973821353" sldId="2145707459"/>
        </pc:sldMkLst>
        <pc:spChg chg="mod">
          <ac:chgData name="Ryan Olsen" userId="S::ryan@madisonai.com::c5b31c5e-5d4a-4e69-9779-417926c8902a" providerId="AD" clId="Web-{A9CA4356-3F37-14ED-D53A-BC1B61917BAB}" dt="2025-10-31T21:00:56.618" v="416" actId="20577"/>
          <ac:spMkLst>
            <pc:docMk/>
            <pc:sldMk cId="2973821353" sldId="2145707459"/>
            <ac:spMk id="4" creationId="{FD9F6670-1395-4849-3645-FD5A64362537}"/>
          </ac:spMkLst>
        </pc:spChg>
      </pc:sldChg>
      <pc:sldChg chg="modSp">
        <pc:chgData name="Ryan Olsen" userId="S::ryan@madisonai.com::c5b31c5e-5d4a-4e69-9779-417926c8902a" providerId="AD" clId="Web-{A9CA4356-3F37-14ED-D53A-BC1B61917BAB}" dt="2025-10-31T20:51:58.025" v="365" actId="1076"/>
        <pc:sldMkLst>
          <pc:docMk/>
          <pc:sldMk cId="3646511208" sldId="2145707460"/>
        </pc:sldMkLst>
        <pc:spChg chg="mod">
          <ac:chgData name="Ryan Olsen" userId="S::ryan@madisonai.com::c5b31c5e-5d4a-4e69-9779-417926c8902a" providerId="AD" clId="Web-{A9CA4356-3F37-14ED-D53A-BC1B61917BAB}" dt="2025-10-31T20:51:58.025" v="365" actId="1076"/>
          <ac:spMkLst>
            <pc:docMk/>
            <pc:sldMk cId="3646511208" sldId="2145707460"/>
            <ac:spMk id="5" creationId="{B0DD9DB2-B32C-45D6-8B52-C35C87B1E79A}"/>
          </ac:spMkLst>
        </pc:spChg>
        <pc:picChg chg="mod">
          <ac:chgData name="Ryan Olsen" userId="S::ryan@madisonai.com::c5b31c5e-5d4a-4e69-9779-417926c8902a" providerId="AD" clId="Web-{A9CA4356-3F37-14ED-D53A-BC1B61917BAB}" dt="2025-10-31T20:51:52.868" v="364" actId="1076"/>
          <ac:picMkLst>
            <pc:docMk/>
            <pc:sldMk cId="3646511208" sldId="2145707460"/>
            <ac:picMk id="7" creationId="{83A37117-1B1D-1FD1-26EA-E0A8622A0C1E}"/>
          </ac:picMkLst>
        </pc:picChg>
      </pc:sldChg>
      <pc:sldChg chg="ord">
        <pc:chgData name="Ryan Olsen" userId="S::ryan@madisonai.com::c5b31c5e-5d4a-4e69-9779-417926c8902a" providerId="AD" clId="Web-{A9CA4356-3F37-14ED-D53A-BC1B61917BAB}" dt="2025-10-31T20:37:50.160" v="199"/>
        <pc:sldMkLst>
          <pc:docMk/>
          <pc:sldMk cId="2521229332" sldId="2145707465"/>
        </pc:sldMkLst>
      </pc:sldChg>
    </pc:docChg>
  </pc:docChgLst>
  <pc:docChgLst>
    <pc:chgData name="Ryan Olsen" userId="S::ryan@madisonai.com::c5b31c5e-5d4a-4e69-9779-417926c8902a" providerId="AD" clId="Web-{1F440FB1-3693-84FF-9959-EA27C787B1FC}"/>
    <pc:docChg chg="delSld modSld sldOrd delSection modSection">
      <pc:chgData name="Ryan Olsen" userId="S::ryan@madisonai.com::c5b31c5e-5d4a-4e69-9779-417926c8902a" providerId="AD" clId="Web-{1F440FB1-3693-84FF-9959-EA27C787B1FC}" dt="2025-11-06T19:22:34.070" v="53"/>
      <pc:docMkLst>
        <pc:docMk/>
      </pc:docMkLst>
      <pc:sldChg chg="del">
        <pc:chgData name="Ryan Olsen" userId="S::ryan@madisonai.com::c5b31c5e-5d4a-4e69-9779-417926c8902a" providerId="AD" clId="Web-{1F440FB1-3693-84FF-9959-EA27C787B1FC}" dt="2025-11-06T19:21:24.426" v="39"/>
        <pc:sldMkLst>
          <pc:docMk/>
          <pc:sldMk cId="3756395909" sldId="282"/>
        </pc:sldMkLst>
      </pc:sldChg>
      <pc:sldChg chg="del">
        <pc:chgData name="Ryan Olsen" userId="S::ryan@madisonai.com::c5b31c5e-5d4a-4e69-9779-417926c8902a" providerId="AD" clId="Web-{1F440FB1-3693-84FF-9959-EA27C787B1FC}" dt="2025-11-06T19:21:17.316" v="12"/>
        <pc:sldMkLst>
          <pc:docMk/>
          <pc:sldMk cId="1188132573" sldId="1542"/>
        </pc:sldMkLst>
      </pc:sldChg>
      <pc:sldChg chg="del">
        <pc:chgData name="Ryan Olsen" userId="S::ryan@madisonai.com::c5b31c5e-5d4a-4e69-9779-417926c8902a" providerId="AD" clId="Web-{1F440FB1-3693-84FF-9959-EA27C787B1FC}" dt="2025-11-06T19:21:24.394" v="33"/>
        <pc:sldMkLst>
          <pc:docMk/>
          <pc:sldMk cId="1104219531" sldId="2145706757"/>
        </pc:sldMkLst>
      </pc:sldChg>
      <pc:sldChg chg="del">
        <pc:chgData name="Ryan Olsen" userId="S::ryan@madisonai.com::c5b31c5e-5d4a-4e69-9779-417926c8902a" providerId="AD" clId="Web-{1F440FB1-3693-84FF-9959-EA27C787B1FC}" dt="2025-11-06T19:21:24.316" v="18"/>
        <pc:sldMkLst>
          <pc:docMk/>
          <pc:sldMk cId="4096177001" sldId="2145707001"/>
        </pc:sldMkLst>
      </pc:sldChg>
      <pc:sldChg chg="del">
        <pc:chgData name="Ryan Olsen" userId="S::ryan@madisonai.com::c5b31c5e-5d4a-4e69-9779-417926c8902a" providerId="AD" clId="Web-{1F440FB1-3693-84FF-9959-EA27C787B1FC}" dt="2025-11-06T19:21:24.379" v="30"/>
        <pc:sldMkLst>
          <pc:docMk/>
          <pc:sldMk cId="3474425162" sldId="2145707011"/>
        </pc:sldMkLst>
      </pc:sldChg>
      <pc:sldChg chg="del">
        <pc:chgData name="Ryan Olsen" userId="S::ryan@madisonai.com::c5b31c5e-5d4a-4e69-9779-417926c8902a" providerId="AD" clId="Web-{1F440FB1-3693-84FF-9959-EA27C787B1FC}" dt="2025-11-06T19:21:24.316" v="19"/>
        <pc:sldMkLst>
          <pc:docMk/>
          <pc:sldMk cId="4012426318" sldId="2145707013"/>
        </pc:sldMkLst>
      </pc:sldChg>
      <pc:sldChg chg="del">
        <pc:chgData name="Ryan Olsen" userId="S::ryan@madisonai.com::c5b31c5e-5d4a-4e69-9779-417926c8902a" providerId="AD" clId="Web-{1F440FB1-3693-84FF-9959-EA27C787B1FC}" dt="2025-11-06T19:21:24.348" v="29"/>
        <pc:sldMkLst>
          <pc:docMk/>
          <pc:sldMk cId="3601197119" sldId="2145707137"/>
        </pc:sldMkLst>
      </pc:sldChg>
      <pc:sldChg chg="del">
        <pc:chgData name="Ryan Olsen" userId="S::ryan@madisonai.com::c5b31c5e-5d4a-4e69-9779-417926c8902a" providerId="AD" clId="Web-{1F440FB1-3693-84FF-9959-EA27C787B1FC}" dt="2025-11-06T19:21:24.348" v="27"/>
        <pc:sldMkLst>
          <pc:docMk/>
          <pc:sldMk cId="3647553756" sldId="2145707149"/>
        </pc:sldMkLst>
      </pc:sldChg>
      <pc:sldChg chg="del">
        <pc:chgData name="Ryan Olsen" userId="S::ryan@madisonai.com::c5b31c5e-5d4a-4e69-9779-417926c8902a" providerId="AD" clId="Web-{1F440FB1-3693-84FF-9959-EA27C787B1FC}" dt="2025-11-06T19:21:24.332" v="24"/>
        <pc:sldMkLst>
          <pc:docMk/>
          <pc:sldMk cId="4036284393" sldId="2145707191"/>
        </pc:sldMkLst>
      </pc:sldChg>
      <pc:sldChg chg="del">
        <pc:chgData name="Ryan Olsen" userId="S::ryan@madisonai.com::c5b31c5e-5d4a-4e69-9779-417926c8902a" providerId="AD" clId="Web-{1F440FB1-3693-84FF-9959-EA27C787B1FC}" dt="2025-11-06T19:21:24.301" v="14"/>
        <pc:sldMkLst>
          <pc:docMk/>
          <pc:sldMk cId="2883259440" sldId="2145707202"/>
        </pc:sldMkLst>
      </pc:sldChg>
      <pc:sldChg chg="del">
        <pc:chgData name="Ryan Olsen" userId="S::ryan@madisonai.com::c5b31c5e-5d4a-4e69-9779-417926c8902a" providerId="AD" clId="Web-{1F440FB1-3693-84FF-9959-EA27C787B1FC}" dt="2025-11-06T19:21:24.301" v="15"/>
        <pc:sldMkLst>
          <pc:docMk/>
          <pc:sldMk cId="3147528121" sldId="2145707203"/>
        </pc:sldMkLst>
      </pc:sldChg>
      <pc:sldChg chg="del">
        <pc:chgData name="Ryan Olsen" userId="S::ryan@madisonai.com::c5b31c5e-5d4a-4e69-9779-417926c8902a" providerId="AD" clId="Web-{1F440FB1-3693-84FF-9959-EA27C787B1FC}" dt="2025-11-06T19:21:24.301" v="13"/>
        <pc:sldMkLst>
          <pc:docMk/>
          <pc:sldMk cId="1747059487" sldId="2145707204"/>
        </pc:sldMkLst>
      </pc:sldChg>
      <pc:sldChg chg="del">
        <pc:chgData name="Ryan Olsen" userId="S::ryan@madisonai.com::c5b31c5e-5d4a-4e69-9779-417926c8902a" providerId="AD" clId="Web-{1F440FB1-3693-84FF-9959-EA27C787B1FC}" dt="2025-11-06T19:21:24.301" v="16"/>
        <pc:sldMkLst>
          <pc:docMk/>
          <pc:sldMk cId="909805612" sldId="2145707205"/>
        </pc:sldMkLst>
      </pc:sldChg>
      <pc:sldChg chg="del">
        <pc:chgData name="Ryan Olsen" userId="S::ryan@madisonai.com::c5b31c5e-5d4a-4e69-9779-417926c8902a" providerId="AD" clId="Web-{1F440FB1-3693-84FF-9959-EA27C787B1FC}" dt="2025-11-06T19:21:24.301" v="17"/>
        <pc:sldMkLst>
          <pc:docMk/>
          <pc:sldMk cId="530246275" sldId="2145707206"/>
        </pc:sldMkLst>
      </pc:sldChg>
      <pc:sldChg chg="del">
        <pc:chgData name="Ryan Olsen" userId="S::ryan@madisonai.com::c5b31c5e-5d4a-4e69-9779-417926c8902a" providerId="AD" clId="Web-{1F440FB1-3693-84FF-9959-EA27C787B1FC}" dt="2025-11-06T19:21:24.348" v="28"/>
        <pc:sldMkLst>
          <pc:docMk/>
          <pc:sldMk cId="740078394" sldId="2145707207"/>
        </pc:sldMkLst>
      </pc:sldChg>
      <pc:sldChg chg="del">
        <pc:chgData name="Ryan Olsen" userId="S::ryan@madisonai.com::c5b31c5e-5d4a-4e69-9779-417926c8902a" providerId="AD" clId="Web-{1F440FB1-3693-84FF-9959-EA27C787B1FC}" dt="2025-11-06T19:21:24.379" v="31"/>
        <pc:sldMkLst>
          <pc:docMk/>
          <pc:sldMk cId="427721136" sldId="2145707213"/>
        </pc:sldMkLst>
      </pc:sldChg>
      <pc:sldChg chg="del">
        <pc:chgData name="Ryan Olsen" userId="S::ryan@madisonai.com::c5b31c5e-5d4a-4e69-9779-417926c8902a" providerId="AD" clId="Web-{1F440FB1-3693-84FF-9959-EA27C787B1FC}" dt="2025-11-06T19:21:24.332" v="25"/>
        <pc:sldMkLst>
          <pc:docMk/>
          <pc:sldMk cId="2891727154" sldId="2145707226"/>
        </pc:sldMkLst>
      </pc:sldChg>
      <pc:sldChg chg="del">
        <pc:chgData name="Ryan Olsen" userId="S::ryan@madisonai.com::c5b31c5e-5d4a-4e69-9779-417926c8902a" providerId="AD" clId="Web-{1F440FB1-3693-84FF-9959-EA27C787B1FC}" dt="2025-11-06T19:21:24.394" v="32"/>
        <pc:sldMkLst>
          <pc:docMk/>
          <pc:sldMk cId="1750333953" sldId="2145707299"/>
        </pc:sldMkLst>
      </pc:sldChg>
      <pc:sldChg chg="del">
        <pc:chgData name="Ryan Olsen" userId="S::ryan@madisonai.com::c5b31c5e-5d4a-4e69-9779-417926c8902a" providerId="AD" clId="Web-{1F440FB1-3693-84FF-9959-EA27C787B1FC}" dt="2025-11-06T19:21:24.332" v="26"/>
        <pc:sldMkLst>
          <pc:docMk/>
          <pc:sldMk cId="3690024617" sldId="2145707343"/>
        </pc:sldMkLst>
      </pc:sldChg>
      <pc:sldChg chg="del">
        <pc:chgData name="Ryan Olsen" userId="S::ryan@madisonai.com::c5b31c5e-5d4a-4e69-9779-417926c8902a" providerId="AD" clId="Web-{1F440FB1-3693-84FF-9959-EA27C787B1FC}" dt="2025-11-06T19:21:24.316" v="23"/>
        <pc:sldMkLst>
          <pc:docMk/>
          <pc:sldMk cId="2173163289" sldId="2145707411"/>
        </pc:sldMkLst>
      </pc:sldChg>
      <pc:sldChg chg="del">
        <pc:chgData name="Ryan Olsen" userId="S::ryan@madisonai.com::c5b31c5e-5d4a-4e69-9779-417926c8902a" providerId="AD" clId="Web-{1F440FB1-3693-84FF-9959-EA27C787B1FC}" dt="2025-11-06T19:21:17.301" v="11"/>
        <pc:sldMkLst>
          <pc:docMk/>
          <pc:sldMk cId="3162668281" sldId="2145707416"/>
        </pc:sldMkLst>
      </pc:sldChg>
      <pc:sldChg chg="del">
        <pc:chgData name="Ryan Olsen" userId="S::ryan@madisonai.com::c5b31c5e-5d4a-4e69-9779-417926c8902a" providerId="AD" clId="Web-{1F440FB1-3693-84FF-9959-EA27C787B1FC}" dt="2025-11-06T19:21:17.301" v="10"/>
        <pc:sldMkLst>
          <pc:docMk/>
          <pc:sldMk cId="3963378898" sldId="2145707426"/>
        </pc:sldMkLst>
      </pc:sldChg>
      <pc:sldChg chg="del">
        <pc:chgData name="Ryan Olsen" userId="S::ryan@madisonai.com::c5b31c5e-5d4a-4e69-9779-417926c8902a" providerId="AD" clId="Web-{1F440FB1-3693-84FF-9959-EA27C787B1FC}" dt="2025-11-06T19:21:17.269" v="3"/>
        <pc:sldMkLst>
          <pc:docMk/>
          <pc:sldMk cId="2707195515" sldId="2145707427"/>
        </pc:sldMkLst>
      </pc:sldChg>
      <pc:sldChg chg="del">
        <pc:chgData name="Ryan Olsen" userId="S::ryan@madisonai.com::c5b31c5e-5d4a-4e69-9779-417926c8902a" providerId="AD" clId="Web-{1F440FB1-3693-84FF-9959-EA27C787B1FC}" dt="2025-11-06T19:21:17.301" v="9"/>
        <pc:sldMkLst>
          <pc:docMk/>
          <pc:sldMk cId="1346631878" sldId="2145707428"/>
        </pc:sldMkLst>
      </pc:sldChg>
      <pc:sldChg chg="del">
        <pc:chgData name="Ryan Olsen" userId="S::ryan@madisonai.com::c5b31c5e-5d4a-4e69-9779-417926c8902a" providerId="AD" clId="Web-{1F440FB1-3693-84FF-9959-EA27C787B1FC}" dt="2025-11-06T19:21:24.426" v="38"/>
        <pc:sldMkLst>
          <pc:docMk/>
          <pc:sldMk cId="1616075566" sldId="2145707429"/>
        </pc:sldMkLst>
      </pc:sldChg>
      <pc:sldChg chg="del">
        <pc:chgData name="Ryan Olsen" userId="S::ryan@madisonai.com::c5b31c5e-5d4a-4e69-9779-417926c8902a" providerId="AD" clId="Web-{1F440FB1-3693-84FF-9959-EA27C787B1FC}" dt="2025-11-06T19:21:24.410" v="37"/>
        <pc:sldMkLst>
          <pc:docMk/>
          <pc:sldMk cId="406469612" sldId="2145707430"/>
        </pc:sldMkLst>
      </pc:sldChg>
      <pc:sldChg chg="del">
        <pc:chgData name="Ryan Olsen" userId="S::ryan@madisonai.com::c5b31c5e-5d4a-4e69-9779-417926c8902a" providerId="AD" clId="Web-{1F440FB1-3693-84FF-9959-EA27C787B1FC}" dt="2025-11-06T19:21:24.316" v="22"/>
        <pc:sldMkLst>
          <pc:docMk/>
          <pc:sldMk cId="3720177698" sldId="2145707433"/>
        </pc:sldMkLst>
      </pc:sldChg>
      <pc:sldChg chg="del">
        <pc:chgData name="Ryan Olsen" userId="S::ryan@madisonai.com::c5b31c5e-5d4a-4e69-9779-417926c8902a" providerId="AD" clId="Web-{1F440FB1-3693-84FF-9959-EA27C787B1FC}" dt="2025-11-06T19:21:24.410" v="34"/>
        <pc:sldMkLst>
          <pc:docMk/>
          <pc:sldMk cId="3025064817" sldId="2145707436"/>
        </pc:sldMkLst>
      </pc:sldChg>
      <pc:sldChg chg="del">
        <pc:chgData name="Ryan Olsen" userId="S::ryan@madisonai.com::c5b31c5e-5d4a-4e69-9779-417926c8902a" providerId="AD" clId="Web-{1F440FB1-3693-84FF-9959-EA27C787B1FC}" dt="2025-11-06T19:21:24.410" v="35"/>
        <pc:sldMkLst>
          <pc:docMk/>
          <pc:sldMk cId="3810164348" sldId="2145707438"/>
        </pc:sldMkLst>
      </pc:sldChg>
      <pc:sldChg chg="del">
        <pc:chgData name="Ryan Olsen" userId="S::ryan@madisonai.com::c5b31c5e-5d4a-4e69-9779-417926c8902a" providerId="AD" clId="Web-{1F440FB1-3693-84FF-9959-EA27C787B1FC}" dt="2025-11-06T19:21:24.426" v="43"/>
        <pc:sldMkLst>
          <pc:docMk/>
          <pc:sldMk cId="1796080956" sldId="2145707441"/>
        </pc:sldMkLst>
      </pc:sldChg>
      <pc:sldChg chg="del">
        <pc:chgData name="Ryan Olsen" userId="S::ryan@madisonai.com::c5b31c5e-5d4a-4e69-9779-417926c8902a" providerId="AD" clId="Web-{1F440FB1-3693-84FF-9959-EA27C787B1FC}" dt="2025-11-06T19:21:17.285" v="8"/>
        <pc:sldMkLst>
          <pc:docMk/>
          <pc:sldMk cId="2940602975" sldId="2145707442"/>
        </pc:sldMkLst>
      </pc:sldChg>
      <pc:sldChg chg="del">
        <pc:chgData name="Ryan Olsen" userId="S::ryan@madisonai.com::c5b31c5e-5d4a-4e69-9779-417926c8902a" providerId="AD" clId="Web-{1F440FB1-3693-84FF-9959-EA27C787B1FC}" dt="2025-11-06T19:21:24.426" v="40"/>
        <pc:sldMkLst>
          <pc:docMk/>
          <pc:sldMk cId="3599950454" sldId="2145707445"/>
        </pc:sldMkLst>
      </pc:sldChg>
      <pc:sldChg chg="del">
        <pc:chgData name="Ryan Olsen" userId="S::ryan@madisonai.com::c5b31c5e-5d4a-4e69-9779-417926c8902a" providerId="AD" clId="Web-{1F440FB1-3693-84FF-9959-EA27C787B1FC}" dt="2025-11-06T19:21:17.285" v="6"/>
        <pc:sldMkLst>
          <pc:docMk/>
          <pc:sldMk cId="2616704777" sldId="2145707446"/>
        </pc:sldMkLst>
      </pc:sldChg>
      <pc:sldChg chg="del">
        <pc:chgData name="Ryan Olsen" userId="S::ryan@madisonai.com::c5b31c5e-5d4a-4e69-9779-417926c8902a" providerId="AD" clId="Web-{1F440FB1-3693-84FF-9959-EA27C787B1FC}" dt="2025-11-06T19:21:24.316" v="21"/>
        <pc:sldMkLst>
          <pc:docMk/>
          <pc:sldMk cId="657188081" sldId="2145707449"/>
        </pc:sldMkLst>
      </pc:sldChg>
      <pc:sldChg chg="del">
        <pc:chgData name="Ryan Olsen" userId="S::ryan@madisonai.com::c5b31c5e-5d4a-4e69-9779-417926c8902a" providerId="AD" clId="Web-{1F440FB1-3693-84FF-9959-EA27C787B1FC}" dt="2025-11-06T19:21:24.316" v="20"/>
        <pc:sldMkLst>
          <pc:docMk/>
          <pc:sldMk cId="2762370587" sldId="2145707450"/>
        </pc:sldMkLst>
      </pc:sldChg>
      <pc:sldChg chg="del">
        <pc:chgData name="Ryan Olsen" userId="S::ryan@madisonai.com::c5b31c5e-5d4a-4e69-9779-417926c8902a" providerId="AD" clId="Web-{1F440FB1-3693-84FF-9959-EA27C787B1FC}" dt="2025-11-06T19:21:17.285" v="7"/>
        <pc:sldMkLst>
          <pc:docMk/>
          <pc:sldMk cId="3357944342" sldId="2145707458"/>
        </pc:sldMkLst>
      </pc:sldChg>
      <pc:sldChg chg="del">
        <pc:chgData name="Ryan Olsen" userId="S::ryan@madisonai.com::c5b31c5e-5d4a-4e69-9779-417926c8902a" providerId="AD" clId="Web-{1F440FB1-3693-84FF-9959-EA27C787B1FC}" dt="2025-11-06T19:21:24.426" v="42"/>
        <pc:sldMkLst>
          <pc:docMk/>
          <pc:sldMk cId="2973821353" sldId="2145707459"/>
        </pc:sldMkLst>
      </pc:sldChg>
      <pc:sldChg chg="del">
        <pc:chgData name="Ryan Olsen" userId="S::ryan@madisonai.com::c5b31c5e-5d4a-4e69-9779-417926c8902a" providerId="AD" clId="Web-{1F440FB1-3693-84FF-9959-EA27C787B1FC}" dt="2025-11-06T19:21:24.426" v="41"/>
        <pc:sldMkLst>
          <pc:docMk/>
          <pc:sldMk cId="3646511208" sldId="2145707460"/>
        </pc:sldMkLst>
      </pc:sldChg>
      <pc:sldChg chg="del">
        <pc:chgData name="Ryan Olsen" userId="S::ryan@madisonai.com::c5b31c5e-5d4a-4e69-9779-417926c8902a" providerId="AD" clId="Web-{1F440FB1-3693-84FF-9959-EA27C787B1FC}" dt="2025-11-06T19:21:24.410" v="36"/>
        <pc:sldMkLst>
          <pc:docMk/>
          <pc:sldMk cId="2521229332" sldId="2145707465"/>
        </pc:sldMkLst>
      </pc:sldChg>
      <pc:sldChg chg="del">
        <pc:chgData name="Ryan Olsen" userId="S::ryan@madisonai.com::c5b31c5e-5d4a-4e69-9779-417926c8902a" providerId="AD" clId="Web-{1F440FB1-3693-84FF-9959-EA27C787B1FC}" dt="2025-11-06T19:21:17.269" v="5"/>
        <pc:sldMkLst>
          <pc:docMk/>
          <pc:sldMk cId="814071367" sldId="2145707466"/>
        </pc:sldMkLst>
      </pc:sldChg>
      <pc:sldChg chg="ord">
        <pc:chgData name="Ryan Olsen" userId="S::ryan@madisonai.com::c5b31c5e-5d4a-4e69-9779-417926c8902a" providerId="AD" clId="Web-{1F440FB1-3693-84FF-9959-EA27C787B1FC}" dt="2025-11-06T19:22:08.083" v="47"/>
        <pc:sldMkLst>
          <pc:docMk/>
          <pc:sldMk cId="3636033548" sldId="2145707470"/>
        </pc:sldMkLst>
      </pc:sldChg>
      <pc:sldChg chg="ord">
        <pc:chgData name="Ryan Olsen" userId="S::ryan@madisonai.com::c5b31c5e-5d4a-4e69-9779-417926c8902a" providerId="AD" clId="Web-{1F440FB1-3693-84FF-9959-EA27C787B1FC}" dt="2025-11-06T19:22:10.193" v="48"/>
        <pc:sldMkLst>
          <pc:docMk/>
          <pc:sldMk cId="3882856030" sldId="2145707471"/>
        </pc:sldMkLst>
      </pc:sldChg>
      <pc:sldChg chg="del">
        <pc:chgData name="Ryan Olsen" userId="S::ryan@madisonai.com::c5b31c5e-5d4a-4e69-9779-417926c8902a" providerId="AD" clId="Web-{1F440FB1-3693-84FF-9959-EA27C787B1FC}" dt="2025-11-06T19:21:17.269" v="4"/>
        <pc:sldMkLst>
          <pc:docMk/>
          <pc:sldMk cId="815809749" sldId="2145707473"/>
        </pc:sldMkLst>
      </pc:sldChg>
      <pc:sldChg chg="modSp ord">
        <pc:chgData name="Ryan Olsen" userId="S::ryan@madisonai.com::c5b31c5e-5d4a-4e69-9779-417926c8902a" providerId="AD" clId="Web-{1F440FB1-3693-84FF-9959-EA27C787B1FC}" dt="2025-11-06T19:22:25.835" v="52" actId="20577"/>
        <pc:sldMkLst>
          <pc:docMk/>
          <pc:sldMk cId="3060773465" sldId="2145707474"/>
        </pc:sldMkLst>
        <pc:spChg chg="mod">
          <ac:chgData name="Ryan Olsen" userId="S::ryan@madisonai.com::c5b31c5e-5d4a-4e69-9779-417926c8902a" providerId="AD" clId="Web-{1F440FB1-3693-84FF-9959-EA27C787B1FC}" dt="2025-11-06T19:22:25.835" v="52" actId="20577"/>
          <ac:spMkLst>
            <pc:docMk/>
            <pc:sldMk cId="3060773465" sldId="2145707474"/>
            <ac:spMk id="7" creationId="{4367E151-060C-7225-43E6-933ECFE78E75}"/>
          </ac:spMkLst>
        </pc:spChg>
      </pc:sldChg>
      <pc:sldChg chg="del">
        <pc:chgData name="Ryan Olsen" userId="S::ryan@madisonai.com::c5b31c5e-5d4a-4e69-9779-417926c8902a" providerId="AD" clId="Web-{1F440FB1-3693-84FF-9959-EA27C787B1FC}" dt="2025-11-06T19:21:17.269" v="2"/>
        <pc:sldMkLst>
          <pc:docMk/>
          <pc:sldMk cId="3782215057" sldId="2145707475"/>
        </pc:sldMkLst>
      </pc:sldChg>
      <pc:sldChg chg="del">
        <pc:chgData name="Ryan Olsen" userId="S::ryan@madisonai.com::c5b31c5e-5d4a-4e69-9779-417926c8902a" providerId="AD" clId="Web-{1F440FB1-3693-84FF-9959-EA27C787B1FC}" dt="2025-11-06T19:21:17.254" v="1"/>
        <pc:sldMkLst>
          <pc:docMk/>
          <pc:sldMk cId="3832453904" sldId="2145707477"/>
        </pc:sldMkLst>
      </pc:sldChg>
      <pc:sldChg chg="del">
        <pc:chgData name="Ryan Olsen" userId="S::ryan@madisonai.com::c5b31c5e-5d4a-4e69-9779-417926c8902a" providerId="AD" clId="Web-{1F440FB1-3693-84FF-9959-EA27C787B1FC}" dt="2025-11-06T19:21:17.254" v="0"/>
        <pc:sldMkLst>
          <pc:docMk/>
          <pc:sldMk cId="572910442" sldId="2145707478"/>
        </pc:sldMkLst>
      </pc:sldChg>
    </pc:docChg>
  </pc:docChgLst>
  <pc:docChgLst>
    <pc:chgData name="Ryan Olsen" userId="S::ryan@madisonai.com::c5b31c5e-5d4a-4e69-9779-417926c8902a" providerId="AD" clId="Web-{FCAE4124-27BD-5D1A-1D9A-072C95FF0D6F}"/>
    <pc:docChg chg="modSld sldOrd">
      <pc:chgData name="Ryan Olsen" userId="S::ryan@madisonai.com::c5b31c5e-5d4a-4e69-9779-417926c8902a" providerId="AD" clId="Web-{FCAE4124-27BD-5D1A-1D9A-072C95FF0D6F}" dt="2025-10-20T18:24:10.850" v="29"/>
      <pc:docMkLst>
        <pc:docMk/>
      </pc:docMkLst>
      <pc:sldChg chg="ord">
        <pc:chgData name="Ryan Olsen" userId="S::ryan@madisonai.com::c5b31c5e-5d4a-4e69-9779-417926c8902a" providerId="AD" clId="Web-{FCAE4124-27BD-5D1A-1D9A-072C95FF0D6F}" dt="2025-10-20T18:21:31.384" v="2"/>
        <pc:sldMkLst>
          <pc:docMk/>
          <pc:sldMk cId="3756395909" sldId="282"/>
        </pc:sldMkLst>
      </pc:sldChg>
      <pc:sldChg chg="ord modNotes">
        <pc:chgData name="Ryan Olsen" userId="S::ryan@madisonai.com::c5b31c5e-5d4a-4e69-9779-417926c8902a" providerId="AD" clId="Web-{FCAE4124-27BD-5D1A-1D9A-072C95FF0D6F}" dt="2025-10-20T18:23:09.168" v="27"/>
        <pc:sldMkLst>
          <pc:docMk/>
          <pc:sldMk cId="2973821353" sldId="2145707459"/>
        </pc:sldMkLst>
      </pc:sldChg>
      <pc:sldChg chg="modNotes">
        <pc:chgData name="Ryan Olsen" userId="S::ryan@madisonai.com::c5b31c5e-5d4a-4e69-9779-417926c8902a" providerId="AD" clId="Web-{FCAE4124-27BD-5D1A-1D9A-072C95FF0D6F}" dt="2025-10-20T18:24:10.850" v="29"/>
        <pc:sldMkLst>
          <pc:docMk/>
          <pc:sldMk cId="3646511208" sldId="2145707460"/>
        </pc:sldMkLst>
      </pc:sldChg>
      <pc:sldChg chg="modNotes">
        <pc:chgData name="Ryan Olsen" userId="S::ryan@madisonai.com::c5b31c5e-5d4a-4e69-9779-417926c8902a" providerId="AD" clId="Web-{FCAE4124-27BD-5D1A-1D9A-072C95FF0D6F}" dt="2025-10-20T18:22:39.479" v="18"/>
        <pc:sldMkLst>
          <pc:docMk/>
          <pc:sldMk cId="2521229332" sldId="2145707465"/>
        </pc:sldMkLst>
      </pc:sldChg>
    </pc:docChg>
  </pc:docChgLst>
  <pc:docChgLst>
    <pc:chgData name="Ryan Olsen" userId="S::ryan@madisonai.com::c5b31c5e-5d4a-4e69-9779-417926c8902a" providerId="AD" clId="Web-{FE177404-8D89-0C05-CA9A-9725203DB638}"/>
    <pc:docChg chg="addSld delSld modSld sldOrd modSection">
      <pc:chgData name="Ryan Olsen" userId="S::ryan@madisonai.com::c5b31c5e-5d4a-4e69-9779-417926c8902a" providerId="AD" clId="Web-{FE177404-8D89-0C05-CA9A-9725203DB638}" dt="2025-11-06T17:26:08.207" v="255" actId="20577"/>
      <pc:docMkLst>
        <pc:docMk/>
      </pc:docMkLst>
      <pc:sldChg chg="modSp">
        <pc:chgData name="Ryan Olsen" userId="S::ryan@madisonai.com::c5b31c5e-5d4a-4e69-9779-417926c8902a" providerId="AD" clId="Web-{FE177404-8D89-0C05-CA9A-9725203DB638}" dt="2025-11-06T17:26:08.207" v="255" actId="20577"/>
        <pc:sldMkLst>
          <pc:docMk/>
          <pc:sldMk cId="1188132573" sldId="1542"/>
        </pc:sldMkLst>
        <pc:spChg chg="mod">
          <ac:chgData name="Ryan Olsen" userId="S::ryan@madisonai.com::c5b31c5e-5d4a-4e69-9779-417926c8902a" providerId="AD" clId="Web-{FE177404-8D89-0C05-CA9A-9725203DB638}" dt="2025-11-06T17:26:08.207" v="255" actId="20577"/>
          <ac:spMkLst>
            <pc:docMk/>
            <pc:sldMk cId="1188132573" sldId="1542"/>
            <ac:spMk id="3" creationId="{21D623D9-2B9D-97E6-3231-601DFABEC5E5}"/>
          </ac:spMkLst>
        </pc:spChg>
      </pc:sldChg>
      <pc:sldChg chg="modSp">
        <pc:chgData name="Ryan Olsen" userId="S::ryan@madisonai.com::c5b31c5e-5d4a-4e69-9779-417926c8902a" providerId="AD" clId="Web-{FE177404-8D89-0C05-CA9A-9725203DB638}" dt="2025-11-06T17:23:12.200" v="235" actId="20577"/>
        <pc:sldMkLst>
          <pc:docMk/>
          <pc:sldMk cId="3599950454" sldId="2145707445"/>
        </pc:sldMkLst>
        <pc:spChg chg="mod">
          <ac:chgData name="Ryan Olsen" userId="S::ryan@madisonai.com::c5b31c5e-5d4a-4e69-9779-417926c8902a" providerId="AD" clId="Web-{FE177404-8D89-0C05-CA9A-9725203DB638}" dt="2025-11-06T17:23:12.200" v="235" actId="20577"/>
          <ac:spMkLst>
            <pc:docMk/>
            <pc:sldMk cId="3599950454" sldId="2145707445"/>
            <ac:spMk id="5" creationId="{89F68C27-09F5-0394-C869-E5605EA1921E}"/>
          </ac:spMkLst>
        </pc:spChg>
      </pc:sldChg>
      <pc:sldChg chg="ord">
        <pc:chgData name="Ryan Olsen" userId="S::ryan@madisonai.com::c5b31c5e-5d4a-4e69-9779-417926c8902a" providerId="AD" clId="Web-{FE177404-8D89-0C05-CA9A-9725203DB638}" dt="2025-11-06T17:23:23.966" v="236"/>
        <pc:sldMkLst>
          <pc:docMk/>
          <pc:sldMk cId="814071367" sldId="2145707466"/>
        </pc:sldMkLst>
      </pc:sldChg>
      <pc:sldChg chg="addSp delSp modSp add ord replId">
        <pc:chgData name="Ryan Olsen" userId="S::ryan@madisonai.com::c5b31c5e-5d4a-4e69-9779-417926c8902a" providerId="AD" clId="Web-{FE177404-8D89-0C05-CA9A-9725203DB638}" dt="2025-11-06T17:23:38.686" v="238" actId="20577"/>
        <pc:sldMkLst>
          <pc:docMk/>
          <pc:sldMk cId="815809749" sldId="2145707473"/>
        </pc:sldMkLst>
        <pc:spChg chg="add mod">
          <ac:chgData name="Ryan Olsen" userId="S::ryan@madisonai.com::c5b31c5e-5d4a-4e69-9779-417926c8902a" providerId="AD" clId="Web-{FE177404-8D89-0C05-CA9A-9725203DB638}" dt="2025-11-06T17:23:38.686" v="238" actId="20577"/>
          <ac:spMkLst>
            <pc:docMk/>
            <pc:sldMk cId="815809749" sldId="2145707473"/>
            <ac:spMk id="5" creationId="{733167F0-F561-50E1-758B-17C45D8A5E4A}"/>
          </ac:spMkLst>
        </pc:spChg>
      </pc:sldChg>
      <pc:sldChg chg="add ord replId">
        <pc:chgData name="Ryan Olsen" userId="S::ryan@madisonai.com::c5b31c5e-5d4a-4e69-9779-417926c8902a" providerId="AD" clId="Web-{FE177404-8D89-0C05-CA9A-9725203DB638}" dt="2025-11-04T23:28:26.364" v="149"/>
        <pc:sldMkLst>
          <pc:docMk/>
          <pc:sldMk cId="3060773465" sldId="2145707474"/>
        </pc:sldMkLst>
      </pc:sldChg>
    </pc:docChg>
  </pc:docChgLst>
  <pc:docChgLst>
    <pc:chgData name="Ryan Olsen" userId="S::ryan@madisonai.com::c5b31c5e-5d4a-4e69-9779-417926c8902a" providerId="AD" clId="Web-{859565F9-37D1-33E0-23BB-D17AA55CAFA0}"/>
    <pc:docChg chg="modSld">
      <pc:chgData name="Ryan Olsen" userId="S::ryan@madisonai.com::c5b31c5e-5d4a-4e69-9779-417926c8902a" providerId="AD" clId="Web-{859565F9-37D1-33E0-23BB-D17AA55CAFA0}" dt="2025-10-20T17:55:08.657" v="3" actId="20577"/>
      <pc:docMkLst>
        <pc:docMk/>
      </pc:docMkLst>
    </pc:docChg>
  </pc:docChgLst>
  <pc:docChgLst>
    <pc:chgData name="Ryan Olsen" userId="S::ryan@madisonai.com::c5b31c5e-5d4a-4e69-9779-417926c8902a" providerId="AD" clId="Web-{6919BACF-417F-3DC3-D4F4-12B426722BF6}"/>
    <pc:docChg chg="addSld delSld modSld sldOrd delSection modSection">
      <pc:chgData name="Ryan Olsen" userId="S::ryan@madisonai.com::c5b31c5e-5d4a-4e69-9779-417926c8902a" providerId="AD" clId="Web-{6919BACF-417F-3DC3-D4F4-12B426722BF6}" dt="2025-10-08T21:53:09.075" v="530" actId="20577"/>
      <pc:docMkLst>
        <pc:docMk/>
      </pc:docMkLst>
      <pc:sldChg chg="addSp delSp modSp">
        <pc:chgData name="Ryan Olsen" userId="S::ryan@madisonai.com::c5b31c5e-5d4a-4e69-9779-417926c8902a" providerId="AD" clId="Web-{6919BACF-417F-3DC3-D4F4-12B426722BF6}" dt="2025-10-08T19:01:50.571" v="159" actId="20577"/>
        <pc:sldMkLst>
          <pc:docMk/>
          <pc:sldMk cId="406469612" sldId="2145707430"/>
        </pc:sldMkLst>
        <pc:spChg chg="mod">
          <ac:chgData name="Ryan Olsen" userId="S::ryan@madisonai.com::c5b31c5e-5d4a-4e69-9779-417926c8902a" providerId="AD" clId="Web-{6919BACF-417F-3DC3-D4F4-12B426722BF6}" dt="2025-10-08T19:01:50.571" v="159" actId="20577"/>
          <ac:spMkLst>
            <pc:docMk/>
            <pc:sldMk cId="406469612" sldId="2145707430"/>
            <ac:spMk id="2" creationId="{8EEB181B-1BED-9258-B55E-D8D98CF0E7C6}"/>
          </ac:spMkLst>
        </pc:spChg>
        <pc:spChg chg="add mod">
          <ac:chgData name="Ryan Olsen" userId="S::ryan@madisonai.com::c5b31c5e-5d4a-4e69-9779-417926c8902a" providerId="AD" clId="Web-{6919BACF-417F-3DC3-D4F4-12B426722BF6}" dt="2025-10-08T18:55:58.664" v="119" actId="20577"/>
          <ac:spMkLst>
            <pc:docMk/>
            <pc:sldMk cId="406469612" sldId="2145707430"/>
            <ac:spMk id="4" creationId="{FBEEFC9C-BDC3-7A47-9462-53F106EE1381}"/>
          </ac:spMkLst>
        </pc:spChg>
        <pc:spChg chg="mod">
          <ac:chgData name="Ryan Olsen" userId="S::ryan@madisonai.com::c5b31c5e-5d4a-4e69-9779-417926c8902a" providerId="AD" clId="Web-{6919BACF-417F-3DC3-D4F4-12B426722BF6}" dt="2025-10-08T18:55:17.520" v="114"/>
          <ac:spMkLst>
            <pc:docMk/>
            <pc:sldMk cId="406469612" sldId="2145707430"/>
            <ac:spMk id="8" creationId="{DE305672-66F0-4524-C680-49C71E58AA4E}"/>
          </ac:spMkLst>
        </pc:spChg>
      </pc:sldChg>
      <pc:sldChg chg="addSp modSp ord">
        <pc:chgData name="Ryan Olsen" userId="S::ryan@madisonai.com::c5b31c5e-5d4a-4e69-9779-417926c8902a" providerId="AD" clId="Web-{6919BACF-417F-3DC3-D4F4-12B426722BF6}" dt="2025-10-08T19:48:02.864" v="366"/>
        <pc:sldMkLst>
          <pc:docMk/>
          <pc:sldMk cId="3025064817" sldId="2145707436"/>
        </pc:sldMkLst>
        <pc:spChg chg="mod">
          <ac:chgData name="Ryan Olsen" userId="S::ryan@madisonai.com::c5b31c5e-5d4a-4e69-9779-417926c8902a" providerId="AD" clId="Web-{6919BACF-417F-3DC3-D4F4-12B426722BF6}" dt="2025-10-08T18:57:21.607" v="143" actId="20577"/>
          <ac:spMkLst>
            <pc:docMk/>
            <pc:sldMk cId="3025064817" sldId="2145707436"/>
            <ac:spMk id="2" creationId="{C6DE7979-9AA0-48AC-7C15-7DD6DC2E93B6}"/>
          </ac:spMkLst>
        </pc:spChg>
        <pc:spChg chg="mod">
          <ac:chgData name="Ryan Olsen" userId="S::ryan@madisonai.com::c5b31c5e-5d4a-4e69-9779-417926c8902a" providerId="AD" clId="Web-{6919BACF-417F-3DC3-D4F4-12B426722BF6}" dt="2025-10-08T18:56:13.571" v="121" actId="20577"/>
          <ac:spMkLst>
            <pc:docMk/>
            <pc:sldMk cId="3025064817" sldId="2145707436"/>
            <ac:spMk id="5" creationId="{0505C1F5-8DDE-9C12-D07E-997B4EDF5C32}"/>
          </ac:spMkLst>
        </pc:spChg>
        <pc:spChg chg="add mod">
          <ac:chgData name="Ryan Olsen" userId="S::ryan@madisonai.com::c5b31c5e-5d4a-4e69-9779-417926c8902a" providerId="AD" clId="Web-{6919BACF-417F-3DC3-D4F4-12B426722BF6}" dt="2025-10-08T19:00:39.037" v="147"/>
          <ac:spMkLst>
            <pc:docMk/>
            <pc:sldMk cId="3025064817" sldId="2145707436"/>
            <ac:spMk id="13" creationId="{76B4611B-DFDC-87F1-DB58-7514DC1E7A0B}"/>
          </ac:spMkLst>
        </pc:spChg>
      </pc:sldChg>
      <pc:sldChg chg="modSp add replId">
        <pc:chgData name="Ryan Olsen" userId="S::ryan@madisonai.com::c5b31c5e-5d4a-4e69-9779-417926c8902a" providerId="AD" clId="Web-{6919BACF-417F-3DC3-D4F4-12B426722BF6}" dt="2025-10-08T19:11:05.932" v="225" actId="20577"/>
        <pc:sldMkLst>
          <pc:docMk/>
          <pc:sldMk cId="3810164348" sldId="2145707438"/>
        </pc:sldMkLst>
        <pc:spChg chg="mod">
          <ac:chgData name="Ryan Olsen" userId="S::ryan@madisonai.com::c5b31c5e-5d4a-4e69-9779-417926c8902a" providerId="AD" clId="Web-{6919BACF-417F-3DC3-D4F4-12B426722BF6}" dt="2025-10-08T19:11:05.932" v="225" actId="20577"/>
          <ac:spMkLst>
            <pc:docMk/>
            <pc:sldMk cId="3810164348" sldId="2145707438"/>
            <ac:spMk id="2" creationId="{E3D4C5B5-177D-CA67-B3AD-6B7CFA5316AD}"/>
          </ac:spMkLst>
        </pc:spChg>
      </pc:sldChg>
      <pc:sldChg chg="addSp delSp modSp add ord replId">
        <pc:chgData name="Ryan Olsen" userId="S::ryan@madisonai.com::c5b31c5e-5d4a-4e69-9779-417926c8902a" providerId="AD" clId="Web-{6919BACF-417F-3DC3-D4F4-12B426722BF6}" dt="2025-10-08T19:44:53.022" v="365" actId="20577"/>
        <pc:sldMkLst>
          <pc:docMk/>
          <pc:sldMk cId="1796080956" sldId="2145707441"/>
        </pc:sldMkLst>
        <pc:spChg chg="mod">
          <ac:chgData name="Ryan Olsen" userId="S::ryan@madisonai.com::c5b31c5e-5d4a-4e69-9779-417926c8902a" providerId="AD" clId="Web-{6919BACF-417F-3DC3-D4F4-12B426722BF6}" dt="2025-10-08T19:32:08.550" v="302" actId="1076"/>
          <ac:spMkLst>
            <pc:docMk/>
            <pc:sldMk cId="1796080956" sldId="2145707441"/>
            <ac:spMk id="2" creationId="{EE708C90-E8AC-9DE8-C67C-64F9F26A414E}"/>
          </ac:spMkLst>
        </pc:spChg>
        <pc:spChg chg="add mod">
          <ac:chgData name="Ryan Olsen" userId="S::ryan@madisonai.com::c5b31c5e-5d4a-4e69-9779-417926c8902a" providerId="AD" clId="Web-{6919BACF-417F-3DC3-D4F4-12B426722BF6}" dt="2025-10-08T19:44:53.022" v="365" actId="20577"/>
          <ac:spMkLst>
            <pc:docMk/>
            <pc:sldMk cId="1796080956" sldId="2145707441"/>
            <ac:spMk id="5" creationId="{9DF00EBD-E506-B180-E66E-84F30BC1B8CE}"/>
          </ac:spMkLst>
        </pc:spChg>
        <pc:picChg chg="add mod">
          <ac:chgData name="Ryan Olsen" userId="S::ryan@madisonai.com::c5b31c5e-5d4a-4e69-9779-417926c8902a" providerId="AD" clId="Web-{6919BACF-417F-3DC3-D4F4-12B426722BF6}" dt="2025-10-08T19:44:39.834" v="360" actId="1076"/>
          <ac:picMkLst>
            <pc:docMk/>
            <pc:sldMk cId="1796080956" sldId="2145707441"/>
            <ac:picMk id="11" creationId="{B191FBAA-1E9E-5210-B2C4-9B581E1C44D7}"/>
          </ac:picMkLst>
        </pc:picChg>
      </pc:sldChg>
    </pc:docChg>
  </pc:docChgLst>
  <pc:docChgLst>
    <pc:chgData name="Ryan Olsen" userId="S::ryan@madisonai.com::c5b31c5e-5d4a-4e69-9779-417926c8902a" providerId="AD" clId="Web-{B134638E-E073-D95E-9A62-405441E7203D}"/>
    <pc:docChg chg="modSld">
      <pc:chgData name="Ryan Olsen" userId="S::ryan@madisonai.com::c5b31c5e-5d4a-4e69-9779-417926c8902a" providerId="AD" clId="Web-{B134638E-E073-D95E-9A62-405441E7203D}" dt="2025-11-03T22:37:15.307" v="0" actId="20577"/>
      <pc:docMkLst>
        <pc:docMk/>
      </pc:docMkLst>
    </pc:docChg>
  </pc:docChgLst>
  <pc:docChgLst>
    <pc:chgData name="Ryan Olsen" userId="S::ryan@madisonai.com::c5b31c5e-5d4a-4e69-9779-417926c8902a" providerId="AD" clId="Web-{EE0478B3-3E80-5F87-1115-6FB2DD384775}"/>
    <pc:docChg chg="modSld">
      <pc:chgData name="Ryan Olsen" userId="S::ryan@madisonai.com::c5b31c5e-5d4a-4e69-9779-417926c8902a" providerId="AD" clId="Web-{EE0478B3-3E80-5F87-1115-6FB2DD384775}" dt="2025-10-10T23:52:10.157" v="148" actId="20577"/>
      <pc:docMkLst>
        <pc:docMk/>
      </pc:docMkLst>
      <pc:sldChg chg="addSp delSp modSp">
        <pc:chgData name="Ryan Olsen" userId="S::ryan@madisonai.com::c5b31c5e-5d4a-4e69-9779-417926c8902a" providerId="AD" clId="Web-{EE0478B3-3E80-5F87-1115-6FB2DD384775}" dt="2025-10-10T23:51:26.906" v="137" actId="1076"/>
        <pc:sldMkLst>
          <pc:docMk/>
          <pc:sldMk cId="406469612" sldId="2145707430"/>
        </pc:sldMkLst>
        <pc:spChg chg="mod">
          <ac:chgData name="Ryan Olsen" userId="S::ryan@madisonai.com::c5b31c5e-5d4a-4e69-9779-417926c8902a" providerId="AD" clId="Web-{EE0478B3-3E80-5F87-1115-6FB2DD384775}" dt="2025-10-10T23:44:46.754" v="70"/>
          <ac:spMkLst>
            <pc:docMk/>
            <pc:sldMk cId="406469612" sldId="2145707430"/>
            <ac:spMk id="2" creationId="{8EEB181B-1BED-9258-B55E-D8D98CF0E7C6}"/>
          </ac:spMkLst>
        </pc:spChg>
        <pc:spChg chg="mod">
          <ac:chgData name="Ryan Olsen" userId="S::ryan@madisonai.com::c5b31c5e-5d4a-4e69-9779-417926c8902a" providerId="AD" clId="Web-{EE0478B3-3E80-5F87-1115-6FB2DD384775}" dt="2025-10-10T23:49:32.542" v="115" actId="20577"/>
          <ac:spMkLst>
            <pc:docMk/>
            <pc:sldMk cId="406469612" sldId="2145707430"/>
            <ac:spMk id="3" creationId="{5C21E37B-33D5-9C6F-C784-B53327BD6ACB}"/>
          </ac:spMkLst>
        </pc:spChg>
        <pc:spChg chg="mod">
          <ac:chgData name="Ryan Olsen" userId="S::ryan@madisonai.com::c5b31c5e-5d4a-4e69-9779-417926c8902a" providerId="AD" clId="Web-{EE0478B3-3E80-5F87-1115-6FB2DD384775}" dt="2025-10-10T23:44:29.361" v="65" actId="20577"/>
          <ac:spMkLst>
            <pc:docMk/>
            <pc:sldMk cId="406469612" sldId="2145707430"/>
            <ac:spMk id="8" creationId="{DE305672-66F0-4524-C680-49C71E58AA4E}"/>
          </ac:spMkLst>
        </pc:spChg>
        <pc:picChg chg="add mod">
          <ac:chgData name="Ryan Olsen" userId="S::ryan@madisonai.com::c5b31c5e-5d4a-4e69-9779-417926c8902a" providerId="AD" clId="Web-{EE0478B3-3E80-5F87-1115-6FB2DD384775}" dt="2025-10-10T23:51:26.906" v="137" actId="1076"/>
          <ac:picMkLst>
            <pc:docMk/>
            <pc:sldMk cId="406469612" sldId="2145707430"/>
            <ac:picMk id="10" creationId="{959AA020-BF86-E9C3-E964-41E0BC532BF3}"/>
          </ac:picMkLst>
        </pc:picChg>
      </pc:sldChg>
      <pc:sldChg chg="modSp">
        <pc:chgData name="Ryan Olsen" userId="S::ryan@madisonai.com::c5b31c5e-5d4a-4e69-9779-417926c8902a" providerId="AD" clId="Web-{EE0478B3-3E80-5F87-1115-6FB2DD384775}" dt="2025-10-10T23:52:00.563" v="146"/>
        <pc:sldMkLst>
          <pc:docMk/>
          <pc:sldMk cId="3810164348" sldId="2145707438"/>
        </pc:sldMkLst>
        <pc:spChg chg="mod">
          <ac:chgData name="Ryan Olsen" userId="S::ryan@madisonai.com::c5b31c5e-5d4a-4e69-9779-417926c8902a" providerId="AD" clId="Web-{EE0478B3-3E80-5F87-1115-6FB2DD384775}" dt="2025-10-10T23:52:00.563" v="146"/>
          <ac:spMkLst>
            <pc:docMk/>
            <pc:sldMk cId="3810164348" sldId="2145707438"/>
            <ac:spMk id="2" creationId="{E3D4C5B5-177D-CA67-B3AD-6B7CFA5316AD}"/>
          </ac:spMkLst>
        </pc:spChg>
      </pc:sldChg>
    </pc:docChg>
  </pc:docChgLst>
  <pc:docChgLst>
    <pc:chgData name="Ryan Olsen" userId="S::ryan@madisonai.com::c5b31c5e-5d4a-4e69-9779-417926c8902a" providerId="AD" clId="Web-{7C8F5E6A-E534-16A1-6129-A5E5E3522F91}"/>
    <pc:docChg chg="addSld delSld modSld sldOrd delSection modSection">
      <pc:chgData name="Ryan Olsen" userId="S::ryan@madisonai.com::c5b31c5e-5d4a-4e69-9779-417926c8902a" providerId="AD" clId="Web-{7C8F5E6A-E534-16A1-6129-A5E5E3522F91}" dt="2025-10-20T19:06:48.517" v="319" actId="20577"/>
      <pc:docMkLst>
        <pc:docMk/>
      </pc:docMkLst>
      <pc:sldChg chg="add del">
        <pc:chgData name="Ryan Olsen" userId="S::ryan@madisonai.com::c5b31c5e-5d4a-4e69-9779-417926c8902a" providerId="AD" clId="Web-{7C8F5E6A-E534-16A1-6129-A5E5E3522F91}" dt="2025-10-20T18:57:19.492" v="180"/>
        <pc:sldMkLst>
          <pc:docMk/>
          <pc:sldMk cId="406469612" sldId="2145707430"/>
        </pc:sldMkLst>
      </pc:sldChg>
      <pc:sldChg chg="modNotes">
        <pc:chgData name="Ryan Olsen" userId="S::ryan@madisonai.com::c5b31c5e-5d4a-4e69-9779-417926c8902a" providerId="AD" clId="Web-{7C8F5E6A-E534-16A1-6129-A5E5E3522F91}" dt="2025-10-20T18:51:17.861" v="132"/>
        <pc:sldMkLst>
          <pc:docMk/>
          <pc:sldMk cId="1796080956" sldId="2145707441"/>
        </pc:sldMkLst>
      </pc:sldChg>
      <pc:sldChg chg="modSp modNotes">
        <pc:chgData name="Ryan Olsen" userId="S::ryan@madisonai.com::c5b31c5e-5d4a-4e69-9779-417926c8902a" providerId="AD" clId="Web-{7C8F5E6A-E534-16A1-6129-A5E5E3522F91}" dt="2025-10-20T18:51:02.332" v="129"/>
        <pc:sldMkLst>
          <pc:docMk/>
          <pc:sldMk cId="3599950454" sldId="2145707445"/>
        </pc:sldMkLst>
        <pc:spChg chg="mod">
          <ac:chgData name="Ryan Olsen" userId="S::ryan@madisonai.com::c5b31c5e-5d4a-4e69-9779-417926c8902a" providerId="AD" clId="Web-{7C8F5E6A-E534-16A1-6129-A5E5E3522F91}" dt="2025-10-20T18:50:48.814" v="125" actId="20577"/>
          <ac:spMkLst>
            <pc:docMk/>
            <pc:sldMk cId="3599950454" sldId="2145707445"/>
            <ac:spMk id="5" creationId="{89F68C27-09F5-0394-C869-E5605EA1921E}"/>
          </ac:spMkLst>
        </pc:spChg>
      </pc:sldChg>
      <pc:sldChg chg="modSp modNotes">
        <pc:chgData name="Ryan Olsen" userId="S::ryan@madisonai.com::c5b31c5e-5d4a-4e69-9779-417926c8902a" providerId="AD" clId="Web-{7C8F5E6A-E534-16A1-6129-A5E5E3522F91}" dt="2025-10-20T18:51:13.142" v="131"/>
        <pc:sldMkLst>
          <pc:docMk/>
          <pc:sldMk cId="2973821353" sldId="2145707459"/>
        </pc:sldMkLst>
        <pc:spChg chg="mod">
          <ac:chgData name="Ryan Olsen" userId="S::ryan@madisonai.com::c5b31c5e-5d4a-4e69-9779-417926c8902a" providerId="AD" clId="Web-{7C8F5E6A-E534-16A1-6129-A5E5E3522F91}" dt="2025-10-20T18:50:20.001" v="116" actId="20577"/>
          <ac:spMkLst>
            <pc:docMk/>
            <pc:sldMk cId="2973821353" sldId="2145707459"/>
            <ac:spMk id="4" creationId="{FD9F6670-1395-4849-3645-FD5A64362537}"/>
          </ac:spMkLst>
        </pc:spChg>
      </pc:sldChg>
      <pc:sldChg chg="modNotes">
        <pc:chgData name="Ryan Olsen" userId="S::ryan@madisonai.com::c5b31c5e-5d4a-4e69-9779-417926c8902a" providerId="AD" clId="Web-{7C8F5E6A-E534-16A1-6129-A5E5E3522F91}" dt="2025-10-20T18:51:07.846" v="130"/>
        <pc:sldMkLst>
          <pc:docMk/>
          <pc:sldMk cId="3646511208" sldId="2145707460"/>
        </pc:sldMkLst>
      </pc:sldChg>
      <pc:sldChg chg="modSp modNotes">
        <pc:chgData name="Ryan Olsen" userId="S::ryan@madisonai.com::c5b31c5e-5d4a-4e69-9779-417926c8902a" providerId="AD" clId="Web-{7C8F5E6A-E534-16A1-6129-A5E5E3522F91}" dt="2025-10-20T18:51:29.518" v="135"/>
        <pc:sldMkLst>
          <pc:docMk/>
          <pc:sldMk cId="2521229332" sldId="2145707465"/>
        </pc:sldMkLst>
        <pc:spChg chg="mod">
          <ac:chgData name="Ryan Olsen" userId="S::ryan@madisonai.com::c5b31c5e-5d4a-4e69-9779-417926c8902a" providerId="AD" clId="Web-{7C8F5E6A-E534-16A1-6129-A5E5E3522F91}" dt="2025-10-20T18:45:17.355" v="53" actId="20577"/>
          <ac:spMkLst>
            <pc:docMk/>
            <pc:sldMk cId="2521229332" sldId="2145707465"/>
            <ac:spMk id="2" creationId="{AE353A23-C273-E52C-4FA3-D2B84B141E55}"/>
          </ac:spMkLst>
        </pc:spChg>
        <pc:spChg chg="mod">
          <ac:chgData name="Ryan Olsen" userId="S::ryan@madisonai.com::c5b31c5e-5d4a-4e69-9779-417926c8902a" providerId="AD" clId="Web-{7C8F5E6A-E534-16A1-6129-A5E5E3522F91}" dt="2025-10-20T18:45:01.574" v="45" actId="20577"/>
          <ac:spMkLst>
            <pc:docMk/>
            <pc:sldMk cId="2521229332" sldId="2145707465"/>
            <ac:spMk id="3" creationId="{382B1009-6F00-E60F-1725-F6DB015B1601}"/>
          </ac:spMkLst>
        </pc:spChg>
        <pc:spChg chg="mod">
          <ac:chgData name="Ryan Olsen" userId="S::ryan@madisonai.com::c5b31c5e-5d4a-4e69-9779-417926c8902a" providerId="AD" clId="Web-{7C8F5E6A-E534-16A1-6129-A5E5E3522F91}" dt="2025-10-20T18:45:15.074" v="51" actId="20577"/>
          <ac:spMkLst>
            <pc:docMk/>
            <pc:sldMk cId="2521229332" sldId="2145707465"/>
            <ac:spMk id="4" creationId="{D856E5FA-6AB3-BA85-7FFE-8445AD4BED27}"/>
          </ac:spMkLst>
        </pc:spChg>
        <pc:spChg chg="mod">
          <ac:chgData name="Ryan Olsen" userId="S::ryan@madisonai.com::c5b31c5e-5d4a-4e69-9779-417926c8902a" providerId="AD" clId="Web-{7C8F5E6A-E534-16A1-6129-A5E5E3522F91}" dt="2025-10-20T18:45:20.793" v="55" actId="20577"/>
          <ac:spMkLst>
            <pc:docMk/>
            <pc:sldMk cId="2521229332" sldId="2145707465"/>
            <ac:spMk id="5" creationId="{5F118DA4-8388-4060-D751-2BFB0B8FB5C4}"/>
          </ac:spMkLst>
        </pc:spChg>
      </pc:sldChg>
      <pc:sldChg chg="add">
        <pc:chgData name="Ryan Olsen" userId="S::ryan@madisonai.com::c5b31c5e-5d4a-4e69-9779-417926c8902a" providerId="AD" clId="Web-{7C8F5E6A-E534-16A1-6129-A5E5E3522F91}" dt="2025-10-20T19:00:03.855" v="182"/>
        <pc:sldMkLst>
          <pc:docMk/>
          <pc:sldMk cId="3636033548" sldId="2145707470"/>
        </pc:sldMkLst>
      </pc:sldChg>
      <pc:sldChg chg="add">
        <pc:chgData name="Ryan Olsen" userId="S::ryan@madisonai.com::c5b31c5e-5d4a-4e69-9779-417926c8902a" providerId="AD" clId="Web-{7C8F5E6A-E534-16A1-6129-A5E5E3522F91}" dt="2025-10-20T19:00:03.980" v="183"/>
        <pc:sldMkLst>
          <pc:docMk/>
          <pc:sldMk cId="3882856030" sldId="2145707471"/>
        </pc:sldMkLst>
      </pc:sldChg>
    </pc:docChg>
  </pc:docChgLst>
  <pc:docChgLst>
    <pc:chgData name="Heyden Enochson" userId="899ae859-bd3d-4fd6-805a-7a644ef3d51f" providerId="ADAL" clId="{FD2291D5-17AF-7F48-833A-3A2630809040}"/>
    <pc:docChg chg="undo custSel addSld delSld modSld sldOrd modSection">
      <pc:chgData name="Heyden Enochson" userId="899ae859-bd3d-4fd6-805a-7a644ef3d51f" providerId="ADAL" clId="{FD2291D5-17AF-7F48-833A-3A2630809040}" dt="2025-10-14T22:53:01.282" v="4543" actId="1076"/>
      <pc:docMkLst>
        <pc:docMk/>
      </pc:docMkLst>
      <pc:sldChg chg="modSp mod">
        <pc:chgData name="Heyden Enochson" userId="899ae859-bd3d-4fd6-805a-7a644ef3d51f" providerId="ADAL" clId="{FD2291D5-17AF-7F48-833A-3A2630809040}" dt="2025-10-14T20:25:03.562" v="1668" actId="1076"/>
        <pc:sldMkLst>
          <pc:docMk/>
          <pc:sldMk cId="1796080956" sldId="2145707441"/>
        </pc:sldMkLst>
        <pc:spChg chg="mod">
          <ac:chgData name="Heyden Enochson" userId="899ae859-bd3d-4fd6-805a-7a644ef3d51f" providerId="ADAL" clId="{FD2291D5-17AF-7F48-833A-3A2630809040}" dt="2025-10-14T20:25:03.562" v="1668" actId="1076"/>
          <ac:spMkLst>
            <pc:docMk/>
            <pc:sldMk cId="1796080956" sldId="2145707441"/>
            <ac:spMk id="2" creationId="{EE708C90-E8AC-9DE8-C67C-64F9F26A414E}"/>
          </ac:spMkLst>
        </pc:spChg>
        <pc:spChg chg="mod">
          <ac:chgData name="Heyden Enochson" userId="899ae859-bd3d-4fd6-805a-7a644ef3d51f" providerId="ADAL" clId="{FD2291D5-17AF-7F48-833A-3A2630809040}" dt="2025-10-14T20:24:59.514" v="1667" actId="1076"/>
          <ac:spMkLst>
            <pc:docMk/>
            <pc:sldMk cId="1796080956" sldId="2145707441"/>
            <ac:spMk id="5" creationId="{9DF00EBD-E506-B180-E66E-84F30BC1B8CE}"/>
          </ac:spMkLst>
        </pc:spChg>
        <pc:picChg chg="mod">
          <ac:chgData name="Heyden Enochson" userId="899ae859-bd3d-4fd6-805a-7a644ef3d51f" providerId="ADAL" clId="{FD2291D5-17AF-7F48-833A-3A2630809040}" dt="2025-10-14T20:24:59.514" v="1667" actId="1076"/>
          <ac:picMkLst>
            <pc:docMk/>
            <pc:sldMk cId="1796080956" sldId="2145707441"/>
            <ac:picMk id="11" creationId="{B191FBAA-1E9E-5210-B2C4-9B581E1C44D7}"/>
          </ac:picMkLst>
        </pc:picChg>
      </pc:sldChg>
      <pc:sldChg chg="addSp delSp modSp mod">
        <pc:chgData name="Heyden Enochson" userId="899ae859-bd3d-4fd6-805a-7a644ef3d51f" providerId="ADAL" clId="{FD2291D5-17AF-7F48-833A-3A2630809040}" dt="2025-10-14T22:23:58.378" v="3736" actId="20577"/>
        <pc:sldMkLst>
          <pc:docMk/>
          <pc:sldMk cId="3599950454" sldId="2145707445"/>
        </pc:sldMkLst>
        <pc:spChg chg="mod">
          <ac:chgData name="Heyden Enochson" userId="899ae859-bd3d-4fd6-805a-7a644ef3d51f" providerId="ADAL" clId="{FD2291D5-17AF-7F48-833A-3A2630809040}" dt="2025-10-14T22:23:58.378" v="3736" actId="20577"/>
          <ac:spMkLst>
            <pc:docMk/>
            <pc:sldMk cId="3599950454" sldId="2145707445"/>
            <ac:spMk id="5" creationId="{89F68C27-09F5-0394-C869-E5605EA1921E}"/>
          </ac:spMkLst>
        </pc:spChg>
        <pc:spChg chg="mod">
          <ac:chgData name="Heyden Enochson" userId="899ae859-bd3d-4fd6-805a-7a644ef3d51f" providerId="ADAL" clId="{FD2291D5-17AF-7F48-833A-3A2630809040}" dt="2025-10-14T20:38:36.786" v="2137" actId="255"/>
          <ac:spMkLst>
            <pc:docMk/>
            <pc:sldMk cId="3599950454" sldId="2145707445"/>
            <ac:spMk id="20" creationId="{5739B67F-BC1D-90CB-0CAC-FB57608B745C}"/>
          </ac:spMkLst>
        </pc:spChg>
        <pc:picChg chg="mod modCrop">
          <ac:chgData name="Heyden Enochson" userId="899ae859-bd3d-4fd6-805a-7a644ef3d51f" providerId="ADAL" clId="{FD2291D5-17AF-7F48-833A-3A2630809040}" dt="2025-10-14T20:40:49.972" v="2218" actId="170"/>
          <ac:picMkLst>
            <pc:docMk/>
            <pc:sldMk cId="3599950454" sldId="2145707445"/>
            <ac:picMk id="3" creationId="{30D3313D-7C90-8FA6-14B1-57AEA94B400E}"/>
          </ac:picMkLst>
        </pc:picChg>
      </pc:sldChg>
      <pc:sldChg chg="addSp delSp modSp add mod ord">
        <pc:chgData name="Heyden Enochson" userId="899ae859-bd3d-4fd6-805a-7a644ef3d51f" providerId="ADAL" clId="{FD2291D5-17AF-7F48-833A-3A2630809040}" dt="2025-10-14T21:12:42.800" v="3185" actId="20577"/>
        <pc:sldMkLst>
          <pc:docMk/>
          <pc:sldMk cId="2973821353" sldId="2145707459"/>
        </pc:sldMkLst>
        <pc:spChg chg="add mod">
          <ac:chgData name="Heyden Enochson" userId="899ae859-bd3d-4fd6-805a-7a644ef3d51f" providerId="ADAL" clId="{FD2291D5-17AF-7F48-833A-3A2630809040}" dt="2025-10-14T21:12:42.800" v="3185" actId="20577"/>
          <ac:spMkLst>
            <pc:docMk/>
            <pc:sldMk cId="2973821353" sldId="2145707459"/>
            <ac:spMk id="4" creationId="{FD9F6670-1395-4849-3645-FD5A64362537}"/>
          </ac:spMkLst>
        </pc:spChg>
        <pc:spChg chg="mod">
          <ac:chgData name="Heyden Enochson" userId="899ae859-bd3d-4fd6-805a-7a644ef3d51f" providerId="ADAL" clId="{FD2291D5-17AF-7F48-833A-3A2630809040}" dt="2025-10-14T21:11:24.778" v="3155" actId="1076"/>
          <ac:spMkLst>
            <pc:docMk/>
            <pc:sldMk cId="2973821353" sldId="2145707459"/>
            <ac:spMk id="20" creationId="{8347CE28-88EB-051F-4672-34D08910B2DC}"/>
          </ac:spMkLst>
        </pc:spChg>
        <pc:picChg chg="mod modCrop">
          <ac:chgData name="Heyden Enochson" userId="899ae859-bd3d-4fd6-805a-7a644ef3d51f" providerId="ADAL" clId="{FD2291D5-17AF-7F48-833A-3A2630809040}" dt="2025-10-14T21:11:18.433" v="3152" actId="732"/>
          <ac:picMkLst>
            <pc:docMk/>
            <pc:sldMk cId="2973821353" sldId="2145707459"/>
            <ac:picMk id="3" creationId="{A726F87D-5FDD-ACD7-A0F8-463C2141CE0F}"/>
          </ac:picMkLst>
        </pc:picChg>
      </pc:sldChg>
      <pc:sldChg chg="delSp modSp add mod ord">
        <pc:chgData name="Heyden Enochson" userId="899ae859-bd3d-4fd6-805a-7a644ef3d51f" providerId="ADAL" clId="{FD2291D5-17AF-7F48-833A-3A2630809040}" dt="2025-10-14T22:15:15.557" v="3357" actId="1076"/>
        <pc:sldMkLst>
          <pc:docMk/>
          <pc:sldMk cId="3646511208" sldId="2145707460"/>
        </pc:sldMkLst>
        <pc:spChg chg="mod">
          <ac:chgData name="Heyden Enochson" userId="899ae859-bd3d-4fd6-805a-7a644ef3d51f" providerId="ADAL" clId="{FD2291D5-17AF-7F48-833A-3A2630809040}" dt="2025-10-14T22:15:15.557" v="3357" actId="1076"/>
          <ac:spMkLst>
            <pc:docMk/>
            <pc:sldMk cId="3646511208" sldId="2145707460"/>
            <ac:spMk id="2" creationId="{3B8EB090-D33C-ACF5-49AF-23576D428B72}"/>
          </ac:spMkLst>
        </pc:spChg>
        <pc:spChg chg="mod">
          <ac:chgData name="Heyden Enochson" userId="899ae859-bd3d-4fd6-805a-7a644ef3d51f" providerId="ADAL" clId="{FD2291D5-17AF-7F48-833A-3A2630809040}" dt="2025-10-14T22:15:15.557" v="3357" actId="1076"/>
          <ac:spMkLst>
            <pc:docMk/>
            <pc:sldMk cId="3646511208" sldId="2145707460"/>
            <ac:spMk id="5" creationId="{B0DD9DB2-B32C-45D6-8B52-C35C87B1E79A}"/>
          </ac:spMkLst>
        </pc:spChg>
      </pc:sldChg>
      <pc:sldChg chg="modSp add mod ord">
        <pc:chgData name="Heyden Enochson" userId="899ae859-bd3d-4fd6-805a-7a644ef3d51f" providerId="ADAL" clId="{FD2291D5-17AF-7F48-833A-3A2630809040}" dt="2025-10-14T22:50:41.723" v="4525" actId="1076"/>
        <pc:sldMkLst>
          <pc:docMk/>
          <pc:sldMk cId="2521229332" sldId="2145707465"/>
        </pc:sldMkLst>
        <pc:spChg chg="mod">
          <ac:chgData name="Heyden Enochson" userId="899ae859-bd3d-4fd6-805a-7a644ef3d51f" providerId="ADAL" clId="{FD2291D5-17AF-7F48-833A-3A2630809040}" dt="2025-10-14T22:50:32.448" v="4523" actId="408"/>
          <ac:spMkLst>
            <pc:docMk/>
            <pc:sldMk cId="2521229332" sldId="2145707465"/>
            <ac:spMk id="2" creationId="{AE353A23-C273-E52C-4FA3-D2B84B141E55}"/>
          </ac:spMkLst>
        </pc:spChg>
        <pc:spChg chg="mod">
          <ac:chgData name="Heyden Enochson" userId="899ae859-bd3d-4fd6-805a-7a644ef3d51f" providerId="ADAL" clId="{FD2291D5-17AF-7F48-833A-3A2630809040}" dt="2025-10-14T22:45:48.838" v="4287" actId="20577"/>
          <ac:spMkLst>
            <pc:docMk/>
            <pc:sldMk cId="2521229332" sldId="2145707465"/>
            <ac:spMk id="3" creationId="{382B1009-6F00-E60F-1725-F6DB015B1601}"/>
          </ac:spMkLst>
        </pc:spChg>
        <pc:spChg chg="mod">
          <ac:chgData name="Heyden Enochson" userId="899ae859-bd3d-4fd6-805a-7a644ef3d51f" providerId="ADAL" clId="{FD2291D5-17AF-7F48-833A-3A2630809040}" dt="2025-10-14T22:50:32.448" v="4523" actId="408"/>
          <ac:spMkLst>
            <pc:docMk/>
            <pc:sldMk cId="2521229332" sldId="2145707465"/>
            <ac:spMk id="4" creationId="{D856E5FA-6AB3-BA85-7FFE-8445AD4BED27}"/>
          </ac:spMkLst>
        </pc:spChg>
        <pc:spChg chg="mod">
          <ac:chgData name="Heyden Enochson" userId="899ae859-bd3d-4fd6-805a-7a644ef3d51f" providerId="ADAL" clId="{FD2291D5-17AF-7F48-833A-3A2630809040}" dt="2025-10-14T22:50:32.448" v="4523" actId="408"/>
          <ac:spMkLst>
            <pc:docMk/>
            <pc:sldMk cId="2521229332" sldId="2145707465"/>
            <ac:spMk id="5" creationId="{5F118DA4-8388-4060-D751-2BFB0B8FB5C4}"/>
          </ac:spMkLst>
        </pc:spChg>
        <pc:grpChg chg="mod">
          <ac:chgData name="Heyden Enochson" userId="899ae859-bd3d-4fd6-805a-7a644ef3d51f" providerId="ADAL" clId="{FD2291D5-17AF-7F48-833A-3A2630809040}" dt="2025-10-14T22:50:35.891" v="4524" actId="1076"/>
          <ac:grpSpMkLst>
            <pc:docMk/>
            <pc:sldMk cId="2521229332" sldId="2145707465"/>
            <ac:grpSpMk id="10" creationId="{9610DBBC-9F2B-745B-3FBC-61F3A11F202C}"/>
          </ac:grpSpMkLst>
        </pc:grpChg>
        <pc:grpChg chg="mod">
          <ac:chgData name="Heyden Enochson" userId="899ae859-bd3d-4fd6-805a-7a644ef3d51f" providerId="ADAL" clId="{FD2291D5-17AF-7F48-833A-3A2630809040}" dt="2025-10-14T22:50:41.723" v="4525" actId="1076"/>
          <ac:grpSpMkLst>
            <pc:docMk/>
            <pc:sldMk cId="2521229332" sldId="2145707465"/>
            <ac:grpSpMk id="13" creationId="{7FBAE427-B2A1-041F-1196-DA985ED79815}"/>
          </ac:grpSpMkLst>
        </pc:grpChg>
      </pc:sldChg>
    </pc:docChg>
  </pc:docChgLst>
  <pc:docChgLst>
    <pc:chgData name="Heyden Enochson" userId="S::heyden@onstrategyhq.com::899ae859-bd3d-4fd6-805a-7a644ef3d51f" providerId="AD" clId="Web-{C27EF021-EDE7-DFE2-7870-3B0B190B9129}"/>
    <pc:docChg chg="modSld">
      <pc:chgData name="Heyden Enochson" userId="S::heyden@onstrategyhq.com::899ae859-bd3d-4fd6-805a-7a644ef3d51f" providerId="AD" clId="Web-{C27EF021-EDE7-DFE2-7870-3B0B190B9129}" dt="2025-10-13T22:35:04.740" v="1" actId="20577"/>
      <pc:docMkLst>
        <pc:docMk/>
      </pc:docMkLst>
    </pc:docChg>
  </pc:docChgLst>
  <pc:docChgLst>
    <pc:chgData name="Ryan Olsen" userId="S::ryan@madisonai.com::c5b31c5e-5d4a-4e69-9779-417926c8902a" providerId="AD" clId="Web-{0006A857-01C5-E4D9-CDCA-18DABF726568}"/>
    <pc:docChg chg="modSld sldOrd">
      <pc:chgData name="Ryan Olsen" userId="S::ryan@madisonai.com::c5b31c5e-5d4a-4e69-9779-417926c8902a" providerId="AD" clId="Web-{0006A857-01C5-E4D9-CDCA-18DABF726568}" dt="2025-10-23T17:16:31.671" v="77"/>
      <pc:docMkLst>
        <pc:docMk/>
      </pc:docMkLst>
      <pc:sldChg chg="modSp">
        <pc:chgData name="Ryan Olsen" userId="S::ryan@madisonai.com::c5b31c5e-5d4a-4e69-9779-417926c8902a" providerId="AD" clId="Web-{0006A857-01C5-E4D9-CDCA-18DABF726568}" dt="2025-10-23T17:14:57.093" v="40" actId="20577"/>
        <pc:sldMkLst>
          <pc:docMk/>
          <pc:sldMk cId="1616075566" sldId="2145707429"/>
        </pc:sldMkLst>
        <pc:spChg chg="mod">
          <ac:chgData name="Ryan Olsen" userId="S::ryan@madisonai.com::c5b31c5e-5d4a-4e69-9779-417926c8902a" providerId="AD" clId="Web-{0006A857-01C5-E4D9-CDCA-18DABF726568}" dt="2025-10-23T17:14:52" v="36" actId="20577"/>
          <ac:spMkLst>
            <pc:docMk/>
            <pc:sldMk cId="1616075566" sldId="2145707429"/>
            <ac:spMk id="3" creationId="{F83513BB-0789-46F0-AF99-9889537E4348}"/>
          </ac:spMkLst>
        </pc:spChg>
        <pc:spChg chg="mod">
          <ac:chgData name="Ryan Olsen" userId="S::ryan@madisonai.com::c5b31c5e-5d4a-4e69-9779-417926c8902a" providerId="AD" clId="Web-{0006A857-01C5-E4D9-CDCA-18DABF726568}" dt="2025-10-23T17:14:57.093" v="40" actId="20577"/>
          <ac:spMkLst>
            <pc:docMk/>
            <pc:sldMk cId="1616075566" sldId="2145707429"/>
            <ac:spMk id="4" creationId="{E13BBED3-AEBF-A7B5-30BB-2D48DC01C4CF}"/>
          </ac:spMkLst>
        </pc:spChg>
        <pc:spChg chg="mod">
          <ac:chgData name="Ryan Olsen" userId="S::ryan@madisonai.com::c5b31c5e-5d4a-4e69-9779-417926c8902a" providerId="AD" clId="Web-{0006A857-01C5-E4D9-CDCA-18DABF726568}" dt="2025-10-23T17:14:47.203" v="34" actId="20577"/>
          <ac:spMkLst>
            <pc:docMk/>
            <pc:sldMk cId="1616075566" sldId="2145707429"/>
            <ac:spMk id="10" creationId="{CC917F78-6252-6853-33D7-0744F854A5F8}"/>
          </ac:spMkLst>
        </pc:spChg>
        <pc:spChg chg="mod">
          <ac:chgData name="Ryan Olsen" userId="S::ryan@madisonai.com::c5b31c5e-5d4a-4e69-9779-417926c8902a" providerId="AD" clId="Web-{0006A857-01C5-E4D9-CDCA-18DABF726568}" dt="2025-10-23T17:14:55.187" v="38" actId="20577"/>
          <ac:spMkLst>
            <pc:docMk/>
            <pc:sldMk cId="1616075566" sldId="2145707429"/>
            <ac:spMk id="11" creationId="{D4EF06F9-A883-B496-EF93-85D01223618F}"/>
          </ac:spMkLst>
        </pc:spChg>
        <pc:picChg chg="mod">
          <ac:chgData name="Ryan Olsen" userId="S::ryan@madisonai.com::c5b31c5e-5d4a-4e69-9779-417926c8902a" providerId="AD" clId="Web-{0006A857-01C5-E4D9-CDCA-18DABF726568}" dt="2025-10-23T17:14:30.422" v="33" actId="1076"/>
          <ac:picMkLst>
            <pc:docMk/>
            <pc:sldMk cId="1616075566" sldId="2145707429"/>
            <ac:picMk id="13" creationId="{3F7CC1B1-1302-6D7A-AA1D-A794447D3C27}"/>
          </ac:picMkLst>
        </pc:picChg>
      </pc:sldChg>
      <pc:sldChg chg="modNotes">
        <pc:chgData name="Ryan Olsen" userId="S::ryan@madisonai.com::c5b31c5e-5d4a-4e69-9779-417926c8902a" providerId="AD" clId="Web-{0006A857-01C5-E4D9-CDCA-18DABF726568}" dt="2025-10-23T17:16:25.109" v="73"/>
        <pc:sldMkLst>
          <pc:docMk/>
          <pc:sldMk cId="1796080956" sldId="2145707441"/>
        </pc:sldMkLst>
      </pc:sldChg>
      <pc:sldChg chg="modSp modNotes">
        <pc:chgData name="Ryan Olsen" userId="S::ryan@madisonai.com::c5b31c5e-5d4a-4e69-9779-417926c8902a" providerId="AD" clId="Web-{0006A857-01C5-E4D9-CDCA-18DABF726568}" dt="2025-10-23T17:16:31.671" v="77"/>
        <pc:sldMkLst>
          <pc:docMk/>
          <pc:sldMk cId="3599950454" sldId="2145707445"/>
        </pc:sldMkLst>
        <pc:spChg chg="mod">
          <ac:chgData name="Ryan Olsen" userId="S::ryan@madisonai.com::c5b31c5e-5d4a-4e69-9779-417926c8902a" providerId="AD" clId="Web-{0006A857-01C5-E4D9-CDCA-18DABF726568}" dt="2025-10-23T17:13:38.828" v="32" actId="20577"/>
          <ac:spMkLst>
            <pc:docMk/>
            <pc:sldMk cId="3599950454" sldId="2145707445"/>
            <ac:spMk id="5" creationId="{89F68C27-09F5-0394-C869-E5605EA1921E}"/>
          </ac:spMkLst>
        </pc:spChg>
      </pc:sldChg>
      <pc:sldChg chg="modNotes">
        <pc:chgData name="Ryan Olsen" userId="S::ryan@madisonai.com::c5b31c5e-5d4a-4e69-9779-417926c8902a" providerId="AD" clId="Web-{0006A857-01C5-E4D9-CDCA-18DABF726568}" dt="2025-10-23T17:16:27.625" v="74"/>
        <pc:sldMkLst>
          <pc:docMk/>
          <pc:sldMk cId="2973821353" sldId="2145707459"/>
        </pc:sldMkLst>
      </pc:sldChg>
      <pc:sldChg chg="modNotes">
        <pc:chgData name="Ryan Olsen" userId="S::ryan@madisonai.com::c5b31c5e-5d4a-4e69-9779-417926c8902a" providerId="AD" clId="Web-{0006A857-01C5-E4D9-CDCA-18DABF726568}" dt="2025-10-23T17:16:30.203" v="76"/>
        <pc:sldMkLst>
          <pc:docMk/>
          <pc:sldMk cId="3646511208" sldId="2145707460"/>
        </pc:sldMkLst>
      </pc:sldChg>
      <pc:sldChg chg="ord modNotes">
        <pc:chgData name="Ryan Olsen" userId="S::ryan@madisonai.com::c5b31c5e-5d4a-4e69-9779-417926c8902a" providerId="AD" clId="Web-{0006A857-01C5-E4D9-CDCA-18DABF726568}" dt="2025-10-23T17:16:11.218" v="65"/>
        <pc:sldMkLst>
          <pc:docMk/>
          <pc:sldMk cId="2521229332" sldId="2145707465"/>
        </pc:sldMkLst>
      </pc:sldChg>
      <pc:sldChg chg="ord modNotes">
        <pc:chgData name="Ryan Olsen" userId="S::ryan@madisonai.com::c5b31c5e-5d4a-4e69-9779-417926c8902a" providerId="AD" clId="Web-{0006A857-01C5-E4D9-CDCA-18DABF726568}" dt="2025-10-23T17:16:16.921" v="68"/>
        <pc:sldMkLst>
          <pc:docMk/>
          <pc:sldMk cId="3636033548" sldId="2145707470"/>
        </pc:sldMkLst>
      </pc:sldChg>
      <pc:sldChg chg="ord modNotes">
        <pc:chgData name="Ryan Olsen" userId="S::ryan@madisonai.com::c5b31c5e-5d4a-4e69-9779-417926c8902a" providerId="AD" clId="Web-{0006A857-01C5-E4D9-CDCA-18DABF726568}" dt="2025-10-23T17:16:17.093" v="69"/>
        <pc:sldMkLst>
          <pc:docMk/>
          <pc:sldMk cId="3882856030" sldId="2145707471"/>
        </pc:sldMkLst>
      </pc:sldChg>
    </pc:docChg>
  </pc:docChgLst>
  <pc:docChgLst>
    <pc:chgData name="Erica Olsen" userId="S::erica@onstrategyhq.com::12c03225-5e4a-4761-963d-977eed8e1982" providerId="AD" clId="Web-{9863CE4C-29F9-AE0D-17DB-A1AB42FFC491}"/>
    <pc:docChg chg="modSld sldOrd">
      <pc:chgData name="Erica Olsen" userId="S::erica@onstrategyhq.com::12c03225-5e4a-4761-963d-977eed8e1982" providerId="AD" clId="Web-{9863CE4C-29F9-AE0D-17DB-A1AB42FFC491}" dt="2025-10-14T22:51:52.650" v="12"/>
      <pc:docMkLst>
        <pc:docMk/>
      </pc:docMkLst>
      <pc:sldChg chg="ord">
        <pc:chgData name="Erica Olsen" userId="S::erica@onstrategyhq.com::12c03225-5e4a-4761-963d-977eed8e1982" providerId="AD" clId="Web-{9863CE4C-29F9-AE0D-17DB-A1AB42FFC491}" dt="2025-10-14T22:48:21.421" v="10"/>
        <pc:sldMkLst>
          <pc:docMk/>
          <pc:sldMk cId="3599950454" sldId="2145707445"/>
        </pc:sldMkLst>
      </pc:sldChg>
      <pc:sldChg chg="ord">
        <pc:chgData name="Erica Olsen" userId="S::erica@onstrategyhq.com::12c03225-5e4a-4761-963d-977eed8e1982" providerId="AD" clId="Web-{9863CE4C-29F9-AE0D-17DB-A1AB42FFC491}" dt="2025-10-14T22:48:14.546" v="8"/>
        <pc:sldMkLst>
          <pc:docMk/>
          <pc:sldMk cId="2973821353" sldId="2145707459"/>
        </pc:sldMkLst>
      </pc:sldChg>
      <pc:sldChg chg="ord">
        <pc:chgData name="Erica Olsen" userId="S::erica@onstrategyhq.com::12c03225-5e4a-4761-963d-977eed8e1982" providerId="AD" clId="Web-{9863CE4C-29F9-AE0D-17DB-A1AB42FFC491}" dt="2025-10-14T22:48:18.499" v="9"/>
        <pc:sldMkLst>
          <pc:docMk/>
          <pc:sldMk cId="3646511208" sldId="2145707460"/>
        </pc:sldMkLst>
      </pc:sldChg>
      <pc:sldChg chg="ord">
        <pc:chgData name="Erica Olsen" userId="S::erica@onstrategyhq.com::12c03225-5e4a-4761-963d-977eed8e1982" providerId="AD" clId="Web-{9863CE4C-29F9-AE0D-17DB-A1AB42FFC491}" dt="2025-10-14T22:51:52.650" v="11"/>
        <pc:sldMkLst>
          <pc:docMk/>
          <pc:sldMk cId="2521229332" sldId="2145707465"/>
        </pc:sldMkLst>
      </pc:sldChg>
    </pc:docChg>
  </pc:docChgLst>
  <pc:docChgLst>
    <pc:chgData name="Ryan Olsen" userId="S::ryan@madisonai.com::c5b31c5e-5d4a-4e69-9779-417926c8902a" providerId="AD" clId="Web-{427A4103-0EEE-FCA8-B86E-69D0084D9C74}"/>
    <pc:docChg chg="delSld modSection">
      <pc:chgData name="Ryan Olsen" userId="S::ryan@madisonai.com::c5b31c5e-5d4a-4e69-9779-417926c8902a" providerId="AD" clId="Web-{427A4103-0EEE-FCA8-B86E-69D0084D9C74}" dt="2025-10-10T23:30:18.116" v="2"/>
      <pc:docMkLst>
        <pc:docMk/>
      </pc:docMkLst>
    </pc:docChg>
  </pc:docChgLst>
  <pc:docChgLst>
    <pc:chgData name="Ryan Olsen" userId="S::ryan@madisonai.com::c5b31c5e-5d4a-4e69-9779-417926c8902a" providerId="AD" clId="Web-{03793247-C070-432F-65E3-F1EFA1CE801B}"/>
    <pc:docChg chg="addSld delSld modSld sldOrd modSection">
      <pc:chgData name="Ryan Olsen" userId="S::ryan@madisonai.com::c5b31c5e-5d4a-4e69-9779-417926c8902a" providerId="AD" clId="Web-{03793247-C070-432F-65E3-F1EFA1CE801B}" dt="2025-10-10T23:41:11.465" v="735"/>
      <pc:docMkLst>
        <pc:docMk/>
      </pc:docMkLst>
      <pc:sldChg chg="add">
        <pc:chgData name="Ryan Olsen" userId="S::ryan@madisonai.com::c5b31c5e-5d4a-4e69-9779-417926c8902a" providerId="AD" clId="Web-{03793247-C070-432F-65E3-F1EFA1CE801B}" dt="2025-10-09T21:01:23.243" v="16"/>
        <pc:sldMkLst>
          <pc:docMk/>
          <pc:sldMk cId="3756395909" sldId="282"/>
        </pc:sldMkLst>
      </pc:sldChg>
      <pc:sldChg chg="add ord">
        <pc:chgData name="Ryan Olsen" userId="S::ryan@madisonai.com::c5b31c5e-5d4a-4e69-9779-417926c8902a" providerId="AD" clId="Web-{03793247-C070-432F-65E3-F1EFA1CE801B}" dt="2025-10-09T21:01:58.793" v="19"/>
        <pc:sldMkLst>
          <pc:docMk/>
          <pc:sldMk cId="3601197119" sldId="2145707137"/>
        </pc:sldMkLst>
      </pc:sldChg>
      <pc:sldChg chg="add">
        <pc:chgData name="Ryan Olsen" userId="S::ryan@madisonai.com::c5b31c5e-5d4a-4e69-9779-417926c8902a" providerId="AD" clId="Web-{03793247-C070-432F-65E3-F1EFA1CE801B}" dt="2025-10-09T21:01:00.694" v="10"/>
        <pc:sldMkLst>
          <pc:docMk/>
          <pc:sldMk cId="3647553756" sldId="2145707149"/>
        </pc:sldMkLst>
      </pc:sldChg>
      <pc:sldChg chg="add ord">
        <pc:chgData name="Ryan Olsen" userId="S::ryan@madisonai.com::c5b31c5e-5d4a-4e69-9779-417926c8902a" providerId="AD" clId="Web-{03793247-C070-432F-65E3-F1EFA1CE801B}" dt="2025-10-09T21:03:05.892" v="24"/>
        <pc:sldMkLst>
          <pc:docMk/>
          <pc:sldMk cId="4036284393" sldId="2145707191"/>
        </pc:sldMkLst>
      </pc:sldChg>
      <pc:sldChg chg="add">
        <pc:chgData name="Ryan Olsen" userId="S::ryan@madisonai.com::c5b31c5e-5d4a-4e69-9779-417926c8902a" providerId="AD" clId="Web-{03793247-C070-432F-65E3-F1EFA1CE801B}" dt="2025-10-09T21:01:01.304" v="14"/>
        <pc:sldMkLst>
          <pc:docMk/>
          <pc:sldMk cId="2883259440" sldId="2145707202"/>
        </pc:sldMkLst>
      </pc:sldChg>
      <pc:sldChg chg="add">
        <pc:chgData name="Ryan Olsen" userId="S::ryan@madisonai.com::c5b31c5e-5d4a-4e69-9779-417926c8902a" providerId="AD" clId="Web-{03793247-C070-432F-65E3-F1EFA1CE801B}" dt="2025-10-09T21:01:01.194" v="13"/>
        <pc:sldMkLst>
          <pc:docMk/>
          <pc:sldMk cId="3147528121" sldId="2145707203"/>
        </pc:sldMkLst>
      </pc:sldChg>
      <pc:sldChg chg="add">
        <pc:chgData name="Ryan Olsen" userId="S::ryan@madisonai.com::c5b31c5e-5d4a-4e69-9779-417926c8902a" providerId="AD" clId="Web-{03793247-C070-432F-65E3-F1EFA1CE801B}" dt="2025-10-09T21:01:01.632" v="15"/>
        <pc:sldMkLst>
          <pc:docMk/>
          <pc:sldMk cId="1747059487" sldId="2145707204"/>
        </pc:sldMkLst>
      </pc:sldChg>
      <pc:sldChg chg="add">
        <pc:chgData name="Ryan Olsen" userId="S::ryan@madisonai.com::c5b31c5e-5d4a-4e69-9779-417926c8902a" providerId="AD" clId="Web-{03793247-C070-432F-65E3-F1EFA1CE801B}" dt="2025-10-09T21:01:01.022" v="12"/>
        <pc:sldMkLst>
          <pc:docMk/>
          <pc:sldMk cId="909805612" sldId="2145707205"/>
        </pc:sldMkLst>
      </pc:sldChg>
      <pc:sldChg chg="add">
        <pc:chgData name="Ryan Olsen" userId="S::ryan@madisonai.com::c5b31c5e-5d4a-4e69-9779-417926c8902a" providerId="AD" clId="Web-{03793247-C070-432F-65E3-F1EFA1CE801B}" dt="2025-10-09T21:01:00.866" v="11"/>
        <pc:sldMkLst>
          <pc:docMk/>
          <pc:sldMk cId="530246275" sldId="2145707206"/>
        </pc:sldMkLst>
      </pc:sldChg>
      <pc:sldChg chg="add ord">
        <pc:chgData name="Ryan Olsen" userId="S::ryan@madisonai.com::c5b31c5e-5d4a-4e69-9779-417926c8902a" providerId="AD" clId="Web-{03793247-C070-432F-65E3-F1EFA1CE801B}" dt="2025-10-09T21:02:18.623" v="21"/>
        <pc:sldMkLst>
          <pc:docMk/>
          <pc:sldMk cId="740078394" sldId="2145707207"/>
        </pc:sldMkLst>
      </pc:sldChg>
      <pc:sldChg chg="ord modNotes">
        <pc:chgData name="Ryan Olsen" userId="S::ryan@madisonai.com::c5b31c5e-5d4a-4e69-9779-417926c8902a" providerId="AD" clId="Web-{03793247-C070-432F-65E3-F1EFA1CE801B}" dt="2025-10-10T23:41:11.465" v="735"/>
        <pc:sldMkLst>
          <pc:docMk/>
          <pc:sldMk cId="406469612" sldId="2145707430"/>
        </pc:sldMkLst>
      </pc:sldChg>
      <pc:sldChg chg="addSp delSp modSp modNotes">
        <pc:chgData name="Ryan Olsen" userId="S::ryan@madisonai.com::c5b31c5e-5d4a-4e69-9779-417926c8902a" providerId="AD" clId="Web-{03793247-C070-432F-65E3-F1EFA1CE801B}" dt="2025-10-10T23:28:15.729" v="385"/>
        <pc:sldMkLst>
          <pc:docMk/>
          <pc:sldMk cId="3810164348" sldId="2145707438"/>
        </pc:sldMkLst>
        <pc:spChg chg="add">
          <ac:chgData name="Ryan Olsen" userId="S::ryan@madisonai.com::c5b31c5e-5d4a-4e69-9779-417926c8902a" providerId="AD" clId="Web-{03793247-C070-432F-65E3-F1EFA1CE801B}" dt="2025-10-10T23:27:28.495" v="367"/>
          <ac:spMkLst>
            <pc:docMk/>
            <pc:sldMk cId="3810164348" sldId="2145707438"/>
            <ac:spMk id="8" creationId="{1EF08933-4AC2-9A4B-F652-EEA3F48D50EC}"/>
          </ac:spMkLst>
        </pc:spChg>
      </pc:sldChg>
      <pc:sldChg chg="add replId">
        <pc:chgData name="Ryan Olsen" userId="S::ryan@madisonai.com::c5b31c5e-5d4a-4e69-9779-417926c8902a" providerId="AD" clId="Web-{03793247-C070-432F-65E3-F1EFA1CE801B}" dt="2025-10-10T23:05:47.227" v="37"/>
        <pc:sldMkLst>
          <pc:docMk/>
          <pc:sldMk cId="3599950454" sldId="2145707445"/>
        </pc:sldMkLst>
      </pc:sldChg>
      <pc:sldMasterChg chg="addSldLayout">
        <pc:chgData name="Ryan Olsen" userId="S::ryan@madisonai.com::c5b31c5e-5d4a-4e69-9779-417926c8902a" providerId="AD" clId="Web-{03793247-C070-432F-65E3-F1EFA1CE801B}" dt="2025-10-09T20:57:00.135" v="7"/>
        <pc:sldMasterMkLst>
          <pc:docMk/>
          <pc:sldMasterMk cId="1263331857" sldId="2147483648"/>
        </pc:sldMasterMkLst>
        <pc:sldLayoutChg chg="add replId">
          <pc:chgData name="Ryan Olsen" userId="S::ryan@madisonai.com::c5b31c5e-5d4a-4e69-9779-417926c8902a" providerId="AD" clId="Web-{03793247-C070-432F-65E3-F1EFA1CE801B}" dt="2025-10-09T20:55:29.068" v="0"/>
          <pc:sldLayoutMkLst>
            <pc:docMk/>
            <pc:sldMasterMk cId="1263331857" sldId="2147483648"/>
            <pc:sldLayoutMk cId="1963626898" sldId="2147483688"/>
          </pc:sldLayoutMkLst>
        </pc:sldLayoutChg>
        <pc:sldLayoutChg chg="add">
          <pc:chgData name="Ryan Olsen" userId="S::ryan@madisonai.com::c5b31c5e-5d4a-4e69-9779-417926c8902a" providerId="AD" clId="Web-{03793247-C070-432F-65E3-F1EFA1CE801B}" dt="2025-10-09T20:56:32.556" v="2"/>
          <pc:sldLayoutMkLst>
            <pc:docMk/>
            <pc:sldMasterMk cId="1263331857" sldId="2147483648"/>
            <pc:sldLayoutMk cId="68784305" sldId="2147483689"/>
          </pc:sldLayoutMkLst>
        </pc:sldLayoutChg>
        <pc:sldLayoutChg chg="add">
          <pc:chgData name="Ryan Olsen" userId="S::ryan@madisonai.com::c5b31c5e-5d4a-4e69-9779-417926c8902a" providerId="AD" clId="Web-{03793247-C070-432F-65E3-F1EFA1CE801B}" dt="2025-10-09T20:57:00.135" v="7"/>
          <pc:sldLayoutMkLst>
            <pc:docMk/>
            <pc:sldMasterMk cId="1263331857" sldId="2147483648"/>
            <pc:sldLayoutMk cId="1573455170" sldId="214748369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ECA78-219D-8F45-A3B5-D2E95AD1007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E7C22-2CB3-B64D-BBEB-3620DD2A3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7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AB81C-9225-5C4C-C09C-DC9BFDD6B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E9CF4-7306-787D-FAF2-A909FAF6B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19DEA9-CA15-F3A4-4B22-1F86E5D2A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= KRISTINE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3BEAA-654C-7BD4-DF41-8984DE867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67652-EC7D-1B4E-A538-BF75300E9D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7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= KRISTINE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E7C22-2CB3-B64D-BBEB-3620DD2A3C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38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= KRISTINE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E7C22-2CB3-B64D-BBEB-3620DD2A3C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0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6917-92E1-784E-671B-D86199787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819CB-DA55-8314-3CAF-534A7CF72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37EC1-29BB-E604-DFFD-9B120C1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632C-F9C3-AE2B-9EF6-DD0228C74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43D7-95C9-139A-53E0-3267F7E6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9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71EF9-0EC0-6B1E-FFA8-D8816F5DE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A610D-C9FB-D9E3-A34D-DD1192EA1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9BC1C-E123-4968-F102-D83CBE52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361DD-3F82-071A-B919-438D003E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F4C6B-BD19-0339-ED6E-ECE6A206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B42B91-6BF6-929A-58E4-8EE406D79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64860-41FC-531E-6516-55175244E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33467-AC14-43A8-CC15-82E38041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7EE93-8EEC-E288-F49E-1FB453F3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DF531-1622-F801-76DD-6C2F2B10A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38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6632FB7-E420-4515-8CEA-EEB3289713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340"/>
            <a:ext cx="6096000" cy="685666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E9C84-A92F-449F-B5E7-4EF05C0D8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3050382" cy="3431680"/>
          </a:xfr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2C699E-22D7-0C14-2926-9C3CA6F894EE}"/>
              </a:ext>
            </a:extLst>
          </p:cNvPr>
          <p:cNvSpPr txBox="1"/>
          <p:nvPr userDrawn="1"/>
        </p:nvSpPr>
        <p:spPr>
          <a:xfrm>
            <a:off x="749584" y="1181594"/>
            <a:ext cx="380064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Poppins Bold" charset="0"/>
                <a:cs typeface="Arial" panose="020B0604020202020204" pitchFamily="34" charset="0"/>
              </a:rPr>
              <a:t>We’re excited   to have you.</a:t>
            </a:r>
          </a:p>
          <a:p>
            <a:endParaRPr lang="en-US" sz="4000" b="1">
              <a:solidFill>
                <a:schemeClr val="bg1"/>
              </a:solidFill>
              <a:latin typeface="Arial" panose="020B0604020202020204" pitchFamily="34" charset="0"/>
              <a:ea typeface="Poppins Bold" charset="0"/>
              <a:cs typeface="Arial" panose="020B0604020202020204" pitchFamily="34" charset="0"/>
            </a:endParaRPr>
          </a:p>
          <a:p>
            <a:endParaRPr lang="en-US" sz="4000" b="1">
              <a:solidFill>
                <a:schemeClr val="bg1"/>
              </a:solidFill>
              <a:latin typeface="Arial" panose="020B0604020202020204" pitchFamily="34" charset="0"/>
              <a:ea typeface="Poppins Bold" charset="0"/>
              <a:cs typeface="Arial" panose="020B0604020202020204" pitchFamily="34" charset="0"/>
            </a:endParaRPr>
          </a:p>
          <a:p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ea typeface="Poppins Bold" charset="0"/>
                <a:cs typeface="Arial" panose="020B0604020202020204" pitchFamily="34" charset="0"/>
              </a:rPr>
              <a:t>But first, what are</a:t>
            </a:r>
          </a:p>
          <a:p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ea typeface="Poppins Bold" charset="0"/>
                <a:cs typeface="Arial" panose="020B0604020202020204" pitchFamily="34" charset="0"/>
              </a:rPr>
              <a:t>the two reasons </a:t>
            </a:r>
          </a:p>
          <a:p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ea typeface="Poppins Bold" charset="0"/>
                <a:cs typeface="Arial" panose="020B0604020202020204" pitchFamily="34" charset="0"/>
              </a:rPr>
              <a:t>we’re here?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DC710-045B-0F98-9A9F-749347F63DE0}"/>
              </a:ext>
            </a:extLst>
          </p:cNvPr>
          <p:cNvSpPr txBox="1"/>
          <p:nvPr userDrawn="1"/>
        </p:nvSpPr>
        <p:spPr>
          <a:xfrm>
            <a:off x="9384145" y="6022109"/>
            <a:ext cx="2604655" cy="7666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24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4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07B6-A981-120B-BB99-122A9211C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579F2-2937-6195-138E-B1D60EE93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1BE87-4771-B3C3-8371-FD46274D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46CC6-32D6-288B-9B1E-C39AC237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ue light in the dark&#10;&#10;Description automatically generated">
            <a:extLst>
              <a:ext uri="{FF2B5EF4-FFF2-40B4-BE49-F238E27FC236}">
                <a16:creationId xmlns:a16="http://schemas.microsoft.com/office/drawing/2014/main" id="{DE927F3D-0FFB-3046-70C2-CC9054AAA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50" t="22723" r="12852" b="1470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0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131D1B-CF4D-3B44-7CB2-BC7E1DE5E1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6858" y="574765"/>
            <a:ext cx="5985141" cy="4997714"/>
          </a:xfrm>
          <a:custGeom>
            <a:avLst/>
            <a:gdLst>
              <a:gd name="connsiteX0" fmla="*/ 319604 w 5985141"/>
              <a:gd name="connsiteY0" fmla="*/ 0 h 4997714"/>
              <a:gd name="connsiteX1" fmla="*/ 5985141 w 5985141"/>
              <a:gd name="connsiteY1" fmla="*/ 0 h 4997714"/>
              <a:gd name="connsiteX2" fmla="*/ 5985141 w 5985141"/>
              <a:gd name="connsiteY2" fmla="*/ 4997714 h 4997714"/>
              <a:gd name="connsiteX3" fmla="*/ 319604 w 5985141"/>
              <a:gd name="connsiteY3" fmla="*/ 4997714 h 4997714"/>
              <a:gd name="connsiteX4" fmla="*/ 0 w 5985141"/>
              <a:gd name="connsiteY4" fmla="*/ 4678110 h 4997714"/>
              <a:gd name="connsiteX5" fmla="*/ 0 w 5985141"/>
              <a:gd name="connsiteY5" fmla="*/ 319604 h 4997714"/>
              <a:gd name="connsiteX6" fmla="*/ 319604 w 5985141"/>
              <a:gd name="connsiteY6" fmla="*/ 0 h 499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5141" h="4997714">
                <a:moveTo>
                  <a:pt x="319604" y="0"/>
                </a:moveTo>
                <a:lnTo>
                  <a:pt x="5985141" y="0"/>
                </a:lnTo>
                <a:lnTo>
                  <a:pt x="5985141" y="4997714"/>
                </a:lnTo>
                <a:lnTo>
                  <a:pt x="319604" y="4997714"/>
                </a:lnTo>
                <a:cubicBezTo>
                  <a:pt x="143092" y="4997714"/>
                  <a:pt x="0" y="4854622"/>
                  <a:pt x="0" y="4678110"/>
                </a:cubicBezTo>
                <a:lnTo>
                  <a:pt x="0" y="319604"/>
                </a:lnTo>
                <a:cubicBezTo>
                  <a:pt x="0" y="143092"/>
                  <a:pt x="143092" y="0"/>
                  <a:pt x="3196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>
                <a:latin typeface="Karla" panose="020B0004030503030003" pitchFamily="34" charset="77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21372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00616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0390B9B2-9EE7-C302-E406-3AA5D1A8BC3D}"/>
              </a:ext>
            </a:extLst>
          </p:cNvPr>
          <p:cNvSpPr txBox="1">
            <a:spLocks/>
          </p:cNvSpPr>
          <p:nvPr userDrawn="1"/>
        </p:nvSpPr>
        <p:spPr>
          <a:xfrm>
            <a:off x="11103528" y="6452814"/>
            <a:ext cx="256481" cy="13849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Lat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71EBF9-AA67-546D-7EDC-C517F85390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8739" y="6384903"/>
            <a:ext cx="1399735" cy="2743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FAA3C7-14FB-BACE-40FC-9E9191C0DC35}"/>
              </a:ext>
            </a:extLst>
          </p:cNvPr>
          <p:cNvCxnSpPr>
            <a:cxnSpLocks/>
          </p:cNvCxnSpPr>
          <p:nvPr userDrawn="1"/>
        </p:nvCxnSpPr>
        <p:spPr>
          <a:xfrm>
            <a:off x="11069669" y="6411109"/>
            <a:ext cx="0" cy="22190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6F03953-1380-5443-8DCA-36AC490F43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5BC2A7"/>
              </a:gs>
              <a:gs pos="99000">
                <a:srgbClr val="31B6C5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689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84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487DF-DB32-442E-B306-61ED2E2F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12ED-9FBA-DA48-50AE-EA8D18EBA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19651-AFAD-DB7C-A1BB-2C6AAD18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427D6-7715-20C6-2302-7E89E72F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2BDF7-61D6-7DA0-5490-BBEBFE14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20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455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 userDrawn="1">
          <p15:clr>
            <a:srgbClr val="FBAE40"/>
          </p15:clr>
        </p15:guide>
        <p15:guide id="2" pos="45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850E28-F26B-2F01-9E97-E8139E8E5C6E}"/>
              </a:ext>
            </a:extLst>
          </p:cNvPr>
          <p:cNvSpPr/>
          <p:nvPr userDrawn="1"/>
        </p:nvSpPr>
        <p:spPr>
          <a:xfrm>
            <a:off x="1" y="0"/>
            <a:ext cx="3428998" cy="6857999"/>
          </a:xfrm>
          <a:prstGeom prst="rect">
            <a:avLst/>
          </a:prstGeom>
          <a:gradFill>
            <a:gsLst>
              <a:gs pos="33000">
                <a:srgbClr val="0C70A1"/>
              </a:gs>
              <a:gs pos="100000">
                <a:srgbClr val="008996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70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388" y="685800"/>
            <a:ext cx="7624011" cy="54911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626FD22-9A7B-4CD3-B657-7C711303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2690191" cy="13716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500" b="1" i="0" spc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H1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7D2B4A-5F47-724A-8920-F0250C7E29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028012"/>
            <a:ext cx="2568315" cy="1648919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H2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BD9F16-A16F-7237-91E2-D95115D7D772}"/>
              </a:ext>
            </a:extLst>
          </p:cNvPr>
          <p:cNvCxnSpPr>
            <a:cxnSpLocks/>
          </p:cNvCxnSpPr>
          <p:nvPr userDrawn="1"/>
        </p:nvCxnSpPr>
        <p:spPr>
          <a:xfrm>
            <a:off x="11177954" y="6399090"/>
            <a:ext cx="0" cy="252046"/>
          </a:xfrm>
          <a:prstGeom prst="straightConnector1">
            <a:avLst/>
          </a:prstGeom>
          <a:ln>
            <a:solidFill>
              <a:srgbClr val="47464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DDC97A2D-D948-3348-5061-3B828504C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571D8C-3DF3-4B67-A3E0-450A9EE530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3EF65A34-91A8-2471-8C64-C94A114DA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6306170"/>
            <a:ext cx="1072525" cy="3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6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C291-1D0D-9D58-808C-CFD61367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84F07-C974-8FA6-0811-FDFE86E9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73E7E-4994-62A8-6C43-DB3B11F4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3AFBE-7BE4-94D2-16DD-1F6D7C25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4AA41-6B4E-FFE2-41FC-61474930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4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BF615-612B-9241-24FC-AC5595A6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2851E-C5C0-B5F9-32A4-972D57EC0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3702B3-E788-58DD-806F-541BC201A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0D21A-9ACD-6FA1-64E5-193278C4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431EB-36AD-4ADB-603B-91C17B72C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C858F-635D-1EE3-E810-B0B49135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6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95B61-EDAB-747C-F521-74BCA6EF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DB358-3EBE-3E09-13DC-B0A733B0C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B30D1-0D23-B614-B7B0-F61CEFABA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3DB6B-6727-4341-4AF6-3DEEB2E5F9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170DF-A4E0-01AB-C0EB-8732C11BB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ADA1F0-D20E-915C-24AC-FDAD88579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5DAAA-7827-63BC-E3DF-A574FD7E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B96E9-AAD9-8B93-86A2-18DA97DD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A32E-61C4-9E04-ED16-073B4680D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57234-E6FA-47E0-A712-31D05AC8C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2F588-9B5F-5C10-03A1-BFA88B6A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9D548-078F-B178-7616-2FFBB662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5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D850A7-A3C3-067B-9F0C-47EB7D31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54430-F747-9E22-6AB3-CB4443BD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F1016-5ACF-E4E7-4FF7-8C37DEBC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A271F-2200-3EF2-40E5-2181907CD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CB37D-332F-55A4-680E-B3F0C1BD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10DA1-E4F1-5D7A-3BE8-F53B68337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E2AA2-48AD-DBD8-B097-E24791A7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9CF33-4C52-CE74-EB0F-BF5AF796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D9F1F-240B-B7CC-6052-24198866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1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7BE-9436-6581-050E-159A5D569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7E6E46-C0B4-AD38-E7C7-AF7FCA6FE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57354-C36D-D852-FF51-5AC85632B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16169-06B9-023B-EB62-9D433316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F94B7-EAFE-540D-294F-CC19A0CD4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91252-F5EC-433E-C0BB-DE677F13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0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0CD4D-9657-957B-D491-8B7BDB9F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C8CA5-556F-35F1-3580-CE68D42F5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542B9-30F3-E7AB-A420-55368673E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BEC931-1F61-774D-8D7C-F3F60F5AF21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AB521-5AE8-C735-BF60-0FAA2983B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687BF-FEFA-9163-A500-F4D857AF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74474A-CF09-FC4A-AA32-F4C23AB4E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3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70" r:id="rId16"/>
    <p:sldLayoutId id="2147483686" r:id="rId17"/>
    <p:sldLayoutId id="2147483688" r:id="rId18"/>
    <p:sldLayoutId id="2147483689" r:id="rId19"/>
    <p:sldLayoutId id="2147483690" r:id="rId20"/>
    <p:sldLayoutId id="214748369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9B267-995F-6E13-75A7-88898574C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492ECF9-C8A3-B52A-6C08-67D68A56F1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rgbClr val="1F6D9C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367E151-060C-7225-43E6-933ECFE78E75}"/>
              </a:ext>
            </a:extLst>
          </p:cNvPr>
          <p:cNvSpPr txBox="1">
            <a:spLocks/>
          </p:cNvSpPr>
          <p:nvPr/>
        </p:nvSpPr>
        <p:spPr>
          <a:xfrm>
            <a:off x="835047" y="1834743"/>
            <a:ext cx="10200132" cy="3626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ptos"/>
                <a:ea typeface="Inter"/>
                <a:cs typeface="Arial"/>
              </a:rPr>
              <a:t>Madison AI on the go</a:t>
            </a:r>
          </a:p>
        </p:txBody>
      </p:sp>
      <p:pic>
        <p:nvPicPr>
          <p:cNvPr id="8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C9A171E-DD0D-C7D8-83B1-D3ABB1606F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4437062" y="310939"/>
            <a:ext cx="7612928" cy="623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7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515B3-F01F-B470-1FB2-439997C89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63B1E0-1478-9454-B7F2-7C3346EB5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73" y="593678"/>
            <a:ext cx="2664283" cy="5766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8F9D0-C432-7062-FD2F-B47E75DBEAD6}"/>
              </a:ext>
            </a:extLst>
          </p:cNvPr>
          <p:cNvSpPr txBox="1"/>
          <p:nvPr/>
        </p:nvSpPr>
        <p:spPr>
          <a:xfrm>
            <a:off x="4318025" y="1785184"/>
            <a:ext cx="6736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Step 1: Open Madison AI in Safari. Log in.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0BB9EE-CF66-EAA7-7322-5C5C396C6F7A}"/>
              </a:ext>
            </a:extLst>
          </p:cNvPr>
          <p:cNvSpPr txBox="1"/>
          <p:nvPr/>
        </p:nvSpPr>
        <p:spPr>
          <a:xfrm>
            <a:off x="4318025" y="743005"/>
            <a:ext cx="10466136" cy="727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Montserrat" charset="0"/>
                <a:cs typeface="Montserrat" charset="0"/>
              </a:rPr>
              <a:t>Add to </a:t>
            </a:r>
            <a:r>
              <a:rPr lang="en-US" sz="3800" b="1" err="1">
                <a:solidFill>
                  <a:prstClr val="black"/>
                </a:solidFill>
                <a:latin typeface="Aptos" panose="020B0004020202020204" pitchFamily="34" charset="0"/>
                <a:ea typeface="Montserrat" charset="0"/>
                <a:cs typeface="Montserrat" charset="0"/>
              </a:rPr>
              <a:t>iP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Montserrat" charset="0"/>
                <a:cs typeface="Montserrat" charset="0"/>
              </a:rPr>
              <a:t>hone/IOS Device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317F23-971C-E5C7-1DEE-B0E3032C1CA7}"/>
              </a:ext>
            </a:extLst>
          </p:cNvPr>
          <p:cNvSpPr txBox="1"/>
          <p:nvPr/>
        </p:nvSpPr>
        <p:spPr>
          <a:xfrm>
            <a:off x="4318025" y="2525037"/>
            <a:ext cx="6736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Step 2: Click the Share Button in Safari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7F118-07AA-60A4-10D3-807C27C3C07E}"/>
              </a:ext>
            </a:extLst>
          </p:cNvPr>
          <p:cNvSpPr txBox="1"/>
          <p:nvPr/>
        </p:nvSpPr>
        <p:spPr>
          <a:xfrm>
            <a:off x="4318025" y="3264890"/>
            <a:ext cx="6736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Step 3: Click Add to Home Screen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408DE3-FB50-9634-738A-FEAF50C0A4B4}"/>
              </a:ext>
            </a:extLst>
          </p:cNvPr>
          <p:cNvSpPr txBox="1"/>
          <p:nvPr/>
        </p:nvSpPr>
        <p:spPr>
          <a:xfrm>
            <a:off x="4318025" y="4004743"/>
            <a:ext cx="6736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Step 4: Follow the Prompts to Add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5A4AE3-7565-C6DA-2B19-E2E1F58B5680}"/>
              </a:ext>
            </a:extLst>
          </p:cNvPr>
          <p:cNvSpPr txBox="1"/>
          <p:nvPr/>
        </p:nvSpPr>
        <p:spPr>
          <a:xfrm>
            <a:off x="4318025" y="4744597"/>
            <a:ext cx="6736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Step 5: Open the App on Your Phone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3F51C8-E28A-E9C5-5330-3CE09055BCDA}"/>
              </a:ext>
            </a:extLst>
          </p:cNvPr>
          <p:cNvCxnSpPr>
            <a:cxnSpLocks/>
          </p:cNvCxnSpPr>
          <p:nvPr/>
        </p:nvCxnSpPr>
        <p:spPr>
          <a:xfrm>
            <a:off x="11177954" y="6399090"/>
            <a:ext cx="0" cy="252046"/>
          </a:xfrm>
          <a:prstGeom prst="straightConnector1">
            <a:avLst/>
          </a:prstGeom>
          <a:ln>
            <a:solidFill>
              <a:srgbClr val="47464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0FCDA0-0661-E66C-483E-CE63C990E48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571D8C-3DF3-4B67-A3E0-450A9EE530C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9A70B2D9-79B8-9B90-C8F4-23D7CDEE9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6306170"/>
            <a:ext cx="1072525" cy="3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33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2EFC86DA-2B7D-16E8-55DB-E1E7F9D92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85" y="498143"/>
            <a:ext cx="2637771" cy="5861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C45471-3760-B2C9-C93E-0213457349F6}"/>
              </a:ext>
            </a:extLst>
          </p:cNvPr>
          <p:cNvSpPr txBox="1"/>
          <p:nvPr/>
        </p:nvSpPr>
        <p:spPr>
          <a:xfrm>
            <a:off x="4318025" y="1785184"/>
            <a:ext cx="6736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Step 1: Open Madison AI in Chrome. Log in.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934B4-4F4D-B2D9-C9EF-E778612E2265}"/>
              </a:ext>
            </a:extLst>
          </p:cNvPr>
          <p:cNvSpPr txBox="1"/>
          <p:nvPr/>
        </p:nvSpPr>
        <p:spPr>
          <a:xfrm>
            <a:off x="4318025" y="743005"/>
            <a:ext cx="6545593" cy="727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Montserrat" charset="0"/>
                <a:cs typeface="Montserrat" charset="0"/>
              </a:rPr>
              <a:t>Add to Android Device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85E92-7A4C-1751-7DF8-43733552BF4C}"/>
              </a:ext>
            </a:extLst>
          </p:cNvPr>
          <p:cNvSpPr txBox="1"/>
          <p:nvPr/>
        </p:nvSpPr>
        <p:spPr>
          <a:xfrm>
            <a:off x="4318025" y="2525037"/>
            <a:ext cx="6736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Step 2: Follow the Prompt to Install the App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29EA5-C8AE-AC95-0D89-1396D6380649}"/>
              </a:ext>
            </a:extLst>
          </p:cNvPr>
          <p:cNvSpPr txBox="1"/>
          <p:nvPr/>
        </p:nvSpPr>
        <p:spPr>
          <a:xfrm>
            <a:off x="4318025" y="3264890"/>
            <a:ext cx="6736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Step 3: Open the App on your Android Device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E885A4-2290-9EA1-DE84-AEE935023E6F}"/>
              </a:ext>
            </a:extLst>
          </p:cNvPr>
          <p:cNvCxnSpPr>
            <a:cxnSpLocks/>
          </p:cNvCxnSpPr>
          <p:nvPr/>
        </p:nvCxnSpPr>
        <p:spPr>
          <a:xfrm>
            <a:off x="11177954" y="6399090"/>
            <a:ext cx="0" cy="252046"/>
          </a:xfrm>
          <a:prstGeom prst="straightConnector1">
            <a:avLst/>
          </a:prstGeom>
          <a:ln>
            <a:solidFill>
              <a:srgbClr val="47464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D7884A-0026-BDAE-AAAA-6AFCE3E5F89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571D8C-3DF3-4B67-A3E0-450A9EE530C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3A42F8DA-D0E6-B4EA-9DC4-B89422CA7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6306170"/>
            <a:ext cx="1072525" cy="3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56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6ce0da-1baa-4025-aa72-76ef0c1d9d9a" xsi:nil="true"/>
    <lcf76f155ced4ddcb4097134ff3c332f xmlns="7999c316-07c9-45dc-ac96-f84040feffbe">
      <Terms xmlns="http://schemas.microsoft.com/office/infopath/2007/PartnerControls"/>
    </lcf76f155ced4ddcb4097134ff3c332f>
    <MediaLengthInSeconds xmlns="7999c316-07c9-45dc-ac96-f84040feffbe" xsi:nil="true"/>
    <SharedWithUsers xmlns="d76ce0da-1baa-4025-aa72-76ef0c1d9d9a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6A887C8AF86B4298B5A423D8517633" ma:contentTypeVersion="16" ma:contentTypeDescription="Create a new document." ma:contentTypeScope="" ma:versionID="f80b2f1a1f1e696f2db55b09d3729875">
  <xsd:schema xmlns:xsd="http://www.w3.org/2001/XMLSchema" xmlns:xs="http://www.w3.org/2001/XMLSchema" xmlns:p="http://schemas.microsoft.com/office/2006/metadata/properties" xmlns:ns2="d76ce0da-1baa-4025-aa72-76ef0c1d9d9a" xmlns:ns3="7999c316-07c9-45dc-ac96-f84040feffbe" targetNamespace="http://schemas.microsoft.com/office/2006/metadata/properties" ma:root="true" ma:fieldsID="927b014bca11e9797a5f2ac7b8d00dc7" ns2:_="" ns3:_="">
    <xsd:import namespace="d76ce0da-1baa-4025-aa72-76ef0c1d9d9a"/>
    <xsd:import namespace="7999c316-07c9-45dc-ac96-f84040feffb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ce0da-1baa-4025-aa72-76ef0c1d9d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93aa27b-6df3-457b-b613-1d92de285493}" ma:internalName="TaxCatchAll" ma:showField="CatchAllData" ma:web="d76ce0da-1baa-4025-aa72-76ef0c1d9d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9c316-07c9-45dc-ac96-f84040fef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5ca033b-4093-432d-990c-ba44a60173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DB1695-B1E6-41FC-8518-9E9BE838A2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1B4A49-E1FB-4CC0-98B5-7133DA39653A}">
  <ds:schemaRefs>
    <ds:schemaRef ds:uri="7999c316-07c9-45dc-ac96-f84040feffbe"/>
    <ds:schemaRef ds:uri="d76ce0da-1baa-4025-aa72-76ef0c1d9d9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CD7B088-1F32-4880-88B3-03B193291A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ce0da-1baa-4025-aa72-76ef0c1d9d9a"/>
    <ds:schemaRef ds:uri="7999c316-07c9-45dc-ac96-f84040feff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4878</Words>
  <Application>Microsoft Office PowerPoint</Application>
  <PresentationFormat>Widescreen</PresentationFormat>
  <Paragraphs>758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Pull all files for the latest action from the regional homelessness plan and NevadaCares campus.</dc:title>
  <dc:creator>Heyden Enochson</dc:creator>
  <cp:lastModifiedBy>Heyden Enochson</cp:lastModifiedBy>
  <cp:revision>417</cp:revision>
  <dcterms:created xsi:type="dcterms:W3CDTF">2024-04-09T17:49:46Z</dcterms:created>
  <dcterms:modified xsi:type="dcterms:W3CDTF">2025-11-06T19:22:37Z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mplianceAssetId">
    <vt:lpwstr/>
  </property>
  <property fmtid="{D5CDD505-2E9C-101B-9397-08002B2CF9AE}" pid="4" name="TriggerFlowInfo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xd_Signature">
    <vt:lpwstr/>
  </property>
  <property fmtid="{D5CDD505-2E9C-101B-9397-08002B2CF9AE}" pid="8" name="xd_ProgID">
    <vt:lpwstr/>
  </property>
  <property fmtid="{D5CDD505-2E9C-101B-9397-08002B2CF9AE}" pid="9" name="ContentTypeId">
    <vt:lpwstr>0x010100556A887C8AF86B4298B5A423D8517633</vt:lpwstr>
  </property>
</Properties>
</file>